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7fc5663f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67fc5663fd_0_322: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7fc5663fd_0_386: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7fc5663f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design illustrated.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graph, no need script here*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7fc5663f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7fc5663f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you may be asking yourself is how would one find “a” and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can see here, we can use our model to model out the 2 situations that’ll allow us to find a &amp;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have full machine-learning moderation, where HI is 0 and ML is 1, allowing us to find b</a:t>
            </a:r>
            <a:endParaRPr/>
          </a:p>
          <a:p>
            <a:pPr indent="0" lvl="0" marL="0" rtl="0" algn="l">
              <a:spcBef>
                <a:spcPts val="0"/>
              </a:spcBef>
              <a:spcAft>
                <a:spcPts val="0"/>
              </a:spcAft>
              <a:buNone/>
            </a:pPr>
            <a:r>
              <a:rPr lang="en"/>
              <a:t>Conversely, full human content moderation, where ML is 0 and HI is 1, allows us to find 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67fc5663fd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67fc5663fd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900"/>
              </a:spcBef>
              <a:spcAft>
                <a:spcPts val="0"/>
              </a:spcAft>
              <a:buNone/>
            </a:pPr>
            <a:r>
              <a:rPr lang="en" sz="1200">
                <a:solidFill>
                  <a:srgbClr val="3F3F3F"/>
                </a:solidFill>
                <a:latin typeface="Calibri"/>
                <a:ea typeface="Calibri"/>
                <a:cs typeface="Calibri"/>
                <a:sym typeface="Calibri"/>
              </a:rPr>
              <a:t>Objective </a:t>
            </a:r>
            <a:r>
              <a:rPr lang="en" sz="1200">
                <a:solidFill>
                  <a:srgbClr val="3F3F3F"/>
                </a:solidFill>
                <a:latin typeface="Calibri"/>
                <a:ea typeface="Calibri"/>
                <a:cs typeface="Calibri"/>
                <a:sym typeface="Calibri"/>
              </a:rPr>
              <a:t>Variable</a:t>
            </a:r>
            <a:r>
              <a:rPr lang="en" sz="1200">
                <a:solidFill>
                  <a:srgbClr val="3F3F3F"/>
                </a:solidFill>
                <a:latin typeface="Calibri"/>
                <a:ea typeface="Calibri"/>
                <a:cs typeface="Calibri"/>
                <a:sym typeface="Calibri"/>
              </a:rPr>
              <a:t> (Racial Discrimination)</a:t>
            </a:r>
            <a:endParaRPr sz="1200">
              <a:solidFill>
                <a:srgbClr val="3F3F3F"/>
              </a:solidFill>
              <a:latin typeface="Calibri"/>
              <a:ea typeface="Calibri"/>
              <a:cs typeface="Calibri"/>
              <a:sym typeface="Calibri"/>
            </a:endParaRPr>
          </a:p>
          <a:p>
            <a:pPr indent="-304800" lvl="0" marL="457200" rtl="0" algn="l">
              <a:lnSpc>
                <a:spcPct val="150000"/>
              </a:lnSpc>
              <a:spcBef>
                <a:spcPts val="900"/>
              </a:spcBef>
              <a:spcAft>
                <a:spcPts val="0"/>
              </a:spcAft>
              <a:buClr>
                <a:srgbClr val="E98300"/>
              </a:buClr>
              <a:buSzPts val="1200"/>
              <a:buFont typeface="Calibri"/>
              <a:buChar char="●"/>
            </a:pPr>
            <a:r>
              <a:rPr lang="en" sz="1200">
                <a:solidFill>
                  <a:srgbClr val="3F3F3F"/>
                </a:solidFill>
                <a:latin typeface="Calibri"/>
                <a:ea typeface="Calibri"/>
                <a:cs typeface="Calibri"/>
                <a:sym typeface="Calibri"/>
              </a:rPr>
              <a:t>The level of racial discrimination that is produced is also difficult to measure because there exists no reliable metric to quantify a value so subjective. Instead of seeing this as an obstacle, we choose to see this as an opportunity to involve our primary stakeholder in the process; We plan to…</a:t>
            </a:r>
            <a:endParaRPr sz="1200">
              <a:solidFill>
                <a:srgbClr val="3F3F3F"/>
              </a:solidFill>
              <a:latin typeface="Calibri"/>
              <a:ea typeface="Calibri"/>
              <a:cs typeface="Calibri"/>
              <a:sym typeface="Calibri"/>
            </a:endParaRPr>
          </a:p>
          <a:p>
            <a:pPr indent="-304800" lvl="0" marL="457200" rtl="0" algn="l">
              <a:lnSpc>
                <a:spcPct val="150000"/>
              </a:lnSpc>
              <a:spcBef>
                <a:spcPts val="20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Launch anonymous survey</a:t>
            </a:r>
            <a:endParaRPr sz="1200">
              <a:solidFill>
                <a:srgbClr val="3F3F3F"/>
              </a:solidFill>
              <a:latin typeface="Calibri"/>
              <a:ea typeface="Calibri"/>
              <a:cs typeface="Calibri"/>
              <a:sym typeface="Calibri"/>
            </a:endParaRPr>
          </a:p>
          <a:p>
            <a:pPr indent="-304800" lvl="1" marL="9144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Ask question about race: “What race / ethnicity you identify as</a:t>
            </a:r>
            <a:endParaRPr sz="1200">
              <a:solidFill>
                <a:srgbClr val="3F3F3F"/>
              </a:solidFill>
              <a:latin typeface="Calibri"/>
              <a:ea typeface="Calibri"/>
              <a:cs typeface="Calibri"/>
              <a:sym typeface="Calibri"/>
            </a:endParaRPr>
          </a:p>
          <a:p>
            <a:pPr indent="-304800" lvl="1" marL="9144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Scale 1-10 (ask the 2 other ones)</a:t>
            </a:r>
            <a:endParaRPr sz="1200">
              <a:solidFill>
                <a:srgbClr val="3F3F3F"/>
              </a:solidFill>
              <a:latin typeface="Calibri"/>
              <a:ea typeface="Calibri"/>
              <a:cs typeface="Calibri"/>
              <a:sym typeface="Calibri"/>
            </a:endParaRPr>
          </a:p>
          <a:p>
            <a:pPr indent="-304800" lvl="0" marL="4572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We average the 2 &amp; 3 answers. Why?</a:t>
            </a:r>
            <a:endParaRPr sz="1200">
              <a:solidFill>
                <a:srgbClr val="3F3F3F"/>
              </a:solidFill>
              <a:latin typeface="Calibri"/>
              <a:ea typeface="Calibri"/>
              <a:cs typeface="Calibri"/>
              <a:sym typeface="Calibri"/>
            </a:endParaRPr>
          </a:p>
          <a:p>
            <a:pPr indent="-304800" lvl="0" marL="4572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Well b/c by averaging and grouping responses, a rough measure is made for how much discrimination by each minority group</a:t>
            </a:r>
            <a:endParaRPr sz="1200">
              <a:solidFill>
                <a:srgbClr val="3F3F3F"/>
              </a:solidFill>
              <a:latin typeface="Calibri"/>
              <a:ea typeface="Calibri"/>
              <a:cs typeface="Calibri"/>
              <a:sym typeface="Calibri"/>
            </a:endParaRPr>
          </a:p>
          <a:p>
            <a:pPr indent="0" lvl="0" marL="0" rtl="0" algn="l">
              <a:lnSpc>
                <a:spcPct val="150000"/>
              </a:lnSpc>
              <a:spcBef>
                <a:spcPts val="900"/>
              </a:spcBef>
              <a:spcAft>
                <a:spcPts val="0"/>
              </a:spcAft>
              <a:buNone/>
            </a:pPr>
            <a:r>
              <a:rPr lang="en" sz="1200">
                <a:solidFill>
                  <a:srgbClr val="3F3F3F"/>
                </a:solidFill>
                <a:latin typeface="Calibri"/>
                <a:ea typeface="Calibri"/>
                <a:cs typeface="Calibri"/>
                <a:sym typeface="Calibri"/>
              </a:rPr>
              <a:t>Decision Variables (HI and ML involvement)</a:t>
            </a:r>
            <a:endParaRPr sz="1200">
              <a:solidFill>
                <a:srgbClr val="3F3F3F"/>
              </a:solidFill>
              <a:latin typeface="Calibri"/>
              <a:ea typeface="Calibri"/>
              <a:cs typeface="Calibri"/>
              <a:sym typeface="Calibri"/>
            </a:endParaRPr>
          </a:p>
          <a:p>
            <a:pPr indent="-304800" lvl="0" marL="457200" rtl="0" algn="l">
              <a:lnSpc>
                <a:spcPct val="150000"/>
              </a:lnSpc>
              <a:spcBef>
                <a:spcPts val="90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Difficult bc the two work together as one function as one larger system</a:t>
            </a:r>
            <a:endParaRPr sz="1200">
              <a:solidFill>
                <a:srgbClr val="3F3F3F"/>
              </a:solidFill>
              <a:latin typeface="Calibri"/>
              <a:ea typeface="Calibri"/>
              <a:cs typeface="Calibri"/>
              <a:sym typeface="Calibri"/>
            </a:endParaRPr>
          </a:p>
          <a:p>
            <a:pPr indent="-304800" lvl="0" marL="4572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Ain’t true that set portion of tweets get sorted by human mods and others by ML</a:t>
            </a:r>
            <a:endParaRPr sz="1200">
              <a:solidFill>
                <a:srgbClr val="3F3F3F"/>
              </a:solidFill>
              <a:latin typeface="Calibri"/>
              <a:ea typeface="Calibri"/>
              <a:cs typeface="Calibri"/>
              <a:sym typeface="Calibri"/>
            </a:endParaRPr>
          </a:p>
          <a:p>
            <a:pPr indent="-304800" lvl="0" marL="4572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Therefore we measure these vars on spectrum from more human to less (ML) involvement, hence our diagram</a:t>
            </a:r>
            <a:endParaRPr sz="1200">
              <a:solidFill>
                <a:srgbClr val="3F3F3F"/>
              </a:solidFill>
              <a:latin typeface="Calibri"/>
              <a:ea typeface="Calibri"/>
              <a:cs typeface="Calibri"/>
              <a:sym typeface="Calibri"/>
            </a:endParaRPr>
          </a:p>
          <a:p>
            <a:pPr indent="-304800" lvl="0" marL="457200" rtl="0" algn="l">
              <a:lnSpc>
                <a:spcPct val="150000"/>
              </a:lnSpc>
              <a:spcBef>
                <a:spcPts val="0"/>
              </a:spcBef>
              <a:spcAft>
                <a:spcPts val="0"/>
              </a:spcAft>
              <a:buClr>
                <a:srgbClr val="3F3F3F"/>
              </a:buClr>
              <a:buSzPts val="1200"/>
              <a:buFont typeface="Calibri"/>
              <a:buChar char="-"/>
            </a:pPr>
            <a:r>
              <a:rPr lang="en" sz="1200">
                <a:solidFill>
                  <a:srgbClr val="3F3F3F"/>
                </a:solidFill>
                <a:latin typeface="Calibri"/>
                <a:ea typeface="Calibri"/>
                <a:cs typeface="Calibri"/>
                <a:sym typeface="Calibri"/>
              </a:rPr>
              <a:t>Spectrum it own metric for measure balance as whole (1-5) 5 = human</a:t>
            </a:r>
            <a:endParaRPr sz="1200">
              <a:solidFill>
                <a:srgbClr val="3F3F3F"/>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67fc5663f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67fc5663f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we have some </a:t>
            </a:r>
            <a:r>
              <a:rPr lang="en"/>
              <a:t>constraints</a:t>
            </a:r>
            <a:r>
              <a:rPr lang="en"/>
              <a:t> in our model.</a:t>
            </a:r>
            <a:endParaRPr/>
          </a:p>
          <a:p>
            <a:pPr indent="0" lvl="0" marL="0" rtl="0" algn="l">
              <a:spcBef>
                <a:spcPts val="0"/>
              </a:spcBef>
              <a:spcAft>
                <a:spcPts val="0"/>
              </a:spcAft>
              <a:buNone/>
            </a:pPr>
            <a:r>
              <a:rPr lang="en"/>
              <a:t>Among them are minimum efficiency rate, human moderator availability:</a:t>
            </a:r>
            <a:endParaRPr/>
          </a:p>
          <a:p>
            <a:pPr indent="-298450" lvl="0" marL="457200" rtl="0" algn="l">
              <a:spcBef>
                <a:spcPts val="0"/>
              </a:spcBef>
              <a:spcAft>
                <a:spcPts val="0"/>
              </a:spcAft>
              <a:buSzPts val="1100"/>
              <a:buChar char="-"/>
            </a:pPr>
            <a:r>
              <a:rPr lang="en"/>
              <a:t>Minimum efficiency 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7fc5663fd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7fc5663fd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7fc5663fd_0_402: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7fc5663fd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7fc5663fd_0_408: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7fc5663fd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7fc5663fd_0_420: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7fc5663fd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(Mandatory Modules) of course the quality may not be as good, but we can </a:t>
            </a:r>
            <a:r>
              <a:rPr lang="en"/>
              <a:t>implement</a:t>
            </a:r>
            <a:r>
              <a:rPr lang="en"/>
              <a:t> a certain threshold of valid reports before that tweet gets screened by a HCM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7fc5663fd_0_427: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7fc5663f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7fc5663fd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67fc5663fd_0_435: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7fc5663f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67fc5663fd_0_328: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7fc5663fd_0_336: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67fc5663fd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7fc5663fd_0_342: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7fc5663f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7fc5663fd_0_357: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7fc5663f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90000"/>
              </a:lnSpc>
              <a:spcBef>
                <a:spcPts val="750"/>
              </a:spcBef>
              <a:spcAft>
                <a:spcPts val="0"/>
              </a:spcAft>
              <a:buClr>
                <a:srgbClr val="2E2C28"/>
              </a:buClr>
              <a:buSzPts val="1600"/>
              <a:buChar char="●"/>
            </a:pPr>
            <a:r>
              <a:rPr lang="en" sz="1600">
                <a:solidFill>
                  <a:srgbClr val="2E2C28"/>
                </a:solidFill>
                <a:latin typeface="Calibri"/>
                <a:ea typeface="Calibri"/>
                <a:cs typeface="Calibri"/>
                <a:sym typeface="Calibri"/>
              </a:rPr>
              <a:t>Social media companies like Twitter currently use a mix of both human elements and machine-learning elements in designing their hate speech moderation systems. </a:t>
            </a:r>
            <a:endParaRPr sz="1600">
              <a:solidFill>
                <a:srgbClr val="2E2C28"/>
              </a:solidFill>
              <a:latin typeface="Calibri"/>
              <a:ea typeface="Calibri"/>
              <a:cs typeface="Calibri"/>
              <a:sym typeface="Calibri"/>
            </a:endParaRPr>
          </a:p>
          <a:p>
            <a:pPr indent="-330200" lvl="0" marL="457200" rtl="0" algn="l">
              <a:lnSpc>
                <a:spcPct val="90000"/>
              </a:lnSpc>
              <a:spcBef>
                <a:spcPts val="0"/>
              </a:spcBef>
              <a:spcAft>
                <a:spcPts val="0"/>
              </a:spcAft>
              <a:buClr>
                <a:srgbClr val="2E2C28"/>
              </a:buClr>
              <a:buSzPts val="1600"/>
              <a:buChar char="●"/>
            </a:pPr>
            <a:r>
              <a:rPr lang="en" sz="1600">
                <a:solidFill>
                  <a:srgbClr val="2E2C28"/>
                </a:solidFill>
                <a:latin typeface="Calibri"/>
                <a:ea typeface="Calibri"/>
                <a:cs typeface="Calibri"/>
                <a:sym typeface="Calibri"/>
              </a:rPr>
              <a:t>The recent transition towards incorporating machine-learning elements was likely motivated by a problem of inefficiency; machine-learning algorithms can scan through large amounts of content in search for “hate speech” a lot quicker than humans are able to. </a:t>
            </a:r>
            <a:endParaRPr sz="1600">
              <a:solidFill>
                <a:srgbClr val="2E2C28"/>
              </a:solidFill>
              <a:latin typeface="Calibri"/>
              <a:ea typeface="Calibri"/>
              <a:cs typeface="Calibri"/>
              <a:sym typeface="Calibri"/>
            </a:endParaRPr>
          </a:p>
          <a:p>
            <a:pPr indent="-330200" lvl="0" marL="457200" rtl="0" algn="l">
              <a:lnSpc>
                <a:spcPct val="90000"/>
              </a:lnSpc>
              <a:spcBef>
                <a:spcPts val="0"/>
              </a:spcBef>
              <a:spcAft>
                <a:spcPts val="0"/>
              </a:spcAft>
              <a:buClr>
                <a:srgbClr val="2E2C28"/>
              </a:buClr>
              <a:buSzPts val="1600"/>
              <a:buChar char="●"/>
            </a:pPr>
            <a:r>
              <a:rPr lang="en" sz="1600">
                <a:solidFill>
                  <a:srgbClr val="2E2C28"/>
                </a:solidFill>
                <a:latin typeface="Calibri"/>
                <a:ea typeface="Calibri"/>
                <a:cs typeface="Calibri"/>
                <a:sym typeface="Calibri"/>
              </a:rPr>
              <a:t>Studies have shown that machine-learning hate speech detection algorithms often flag the content of certain ethnic groups disproportionately more than others as a result of racially-biased training data. If Twitter used only machine-learning, minorities could face indirect discrimination as the algorithm flags their everyday jargon as “hate speech”.</a:t>
            </a:r>
            <a:endParaRPr sz="1600">
              <a:solidFill>
                <a:srgbClr val="2E2C28"/>
              </a:solidFill>
              <a:latin typeface="Calibri"/>
              <a:ea typeface="Calibri"/>
              <a:cs typeface="Calibri"/>
              <a:sym typeface="Calibri"/>
            </a:endParaRPr>
          </a:p>
          <a:p>
            <a:pPr indent="-330200" lvl="0" marL="457200" rtl="0" algn="l">
              <a:lnSpc>
                <a:spcPct val="90000"/>
              </a:lnSpc>
              <a:spcBef>
                <a:spcPts val="0"/>
              </a:spcBef>
              <a:spcAft>
                <a:spcPts val="0"/>
              </a:spcAft>
              <a:buClr>
                <a:srgbClr val="2E2C28"/>
              </a:buClr>
              <a:buSzPts val="1600"/>
              <a:buChar char="●"/>
            </a:pPr>
            <a:r>
              <a:rPr lang="en" sz="1600">
                <a:solidFill>
                  <a:srgbClr val="2E2C28"/>
                </a:solidFill>
                <a:latin typeface="Calibri"/>
                <a:ea typeface="Calibri"/>
                <a:cs typeface="Calibri"/>
                <a:sym typeface="Calibri"/>
              </a:rPr>
              <a:t>There exists then an inherent trade-off in deciding how much of each should be involved in the process; more human input generally means more accurate judgements but with slower processing capabilities, while more machine-learning involvement means faster processing capabilities but with less accurate judgements.</a:t>
            </a:r>
            <a:endParaRPr sz="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7fc5663fd_0_369: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67fc5663f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7fc5663fd_0_373: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7fc5663f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7fc5663fd_0_379:notes"/>
          <p:cNvSpPr/>
          <p:nvPr>
            <p:ph idx="2" type="sldImg"/>
          </p:nvPr>
        </p:nvSpPr>
        <p:spPr>
          <a:xfrm>
            <a:off x="889208" y="685800"/>
            <a:ext cx="50802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7fc5663f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in our research design is to minimize the amount of racial discrimination faced by minority users on Twitter.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Decision Variables in our research design include the degree of human input (we call HI) and Degree of machine learning involvement (we call ML)</a:t>
            </a:r>
            <a:endParaRPr/>
          </a:p>
          <a:p>
            <a:pPr indent="0" lvl="0" marL="0" rtl="0" algn="l">
              <a:spcBef>
                <a:spcPts val="0"/>
              </a:spcBef>
              <a:spcAft>
                <a:spcPts val="0"/>
              </a:spcAft>
              <a:buNone/>
            </a:pPr>
            <a:r>
              <a:rPr lang="en"/>
              <a:t>We will illustrate our variables in a few slides.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44d9661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44d9661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will talk about our mathematical model for our research design.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have a mathematical model for Racial Discrimination, we will call 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establish that HI and ML summed together is 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Inside, we have an “a” and “b” for HI and ML respectively. These represent unknown constants which represent how much their respective areas contribute to racial discrimination.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way we can measure constants a &amp; b is by setting ML &amp; HI to 0 respectively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trying to minimize this equation of RI.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xt only">
  <p:cSld name="Title Slide txt only">
    <p:bg>
      <p:bgPr>
        <a:solidFill>
          <a:schemeClr val="dk1"/>
        </a:solidFill>
      </p:bgPr>
    </p:bg>
    <p:spTree>
      <p:nvGrpSpPr>
        <p:cNvPr id="55" name="Shape 55"/>
        <p:cNvGrpSpPr/>
        <p:nvPr/>
      </p:nvGrpSpPr>
      <p:grpSpPr>
        <a:xfrm>
          <a:off x="0" y="0"/>
          <a:ext cx="0" cy="0"/>
          <a:chOff x="0" y="0"/>
          <a:chExt cx="0" cy="0"/>
        </a:xfrm>
      </p:grpSpPr>
      <p:pic>
        <p:nvPicPr>
          <p:cNvPr descr="Background pattern&#10;&#10;Description automatically generated" id="56" name="Google Shape;56;p14"/>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57" name="Google Shape;57;p14"/>
          <p:cNvSpPr txBox="1"/>
          <p:nvPr>
            <p:ph type="ctrTitle"/>
          </p:nvPr>
        </p:nvSpPr>
        <p:spPr>
          <a:xfrm>
            <a:off x="1363132" y="1760220"/>
            <a:ext cx="7479900" cy="12651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subTitle"/>
          </p:nvPr>
        </p:nvSpPr>
        <p:spPr>
          <a:xfrm>
            <a:off x="3688080" y="3048002"/>
            <a:ext cx="3935400" cy="1078800"/>
          </a:xfrm>
          <a:prstGeom prst="rect">
            <a:avLst/>
          </a:prstGeom>
          <a:noFill/>
          <a:ln>
            <a:noFill/>
          </a:ln>
        </p:spPr>
        <p:txBody>
          <a:bodyPr anchorCtr="0" anchor="t" bIns="45700" lIns="0" spcFirstLastPara="1" rIns="0" wrap="square" tIns="45700">
            <a:normAutofit/>
          </a:bodyPr>
          <a:lstStyle>
            <a:lvl1pPr lvl="0" rtl="0" algn="l">
              <a:lnSpc>
                <a:spcPct val="90000"/>
              </a:lnSpc>
              <a:spcBef>
                <a:spcPts val="750"/>
              </a:spcBef>
              <a:spcAft>
                <a:spcPts val="0"/>
              </a:spcAft>
              <a:buClr>
                <a:schemeClr val="lt1"/>
              </a:buClr>
              <a:buSzPts val="1800"/>
              <a:buNone/>
              <a:defRPr sz="1800">
                <a:solidFill>
                  <a:schemeClr val="lt1"/>
                </a:solidFill>
              </a:defRPr>
            </a:lvl1pPr>
            <a:lvl2pPr lvl="1" rtl="0" algn="ctr">
              <a:lnSpc>
                <a:spcPct val="90000"/>
              </a:lnSpc>
              <a:spcBef>
                <a:spcPts val="375"/>
              </a:spcBef>
              <a:spcAft>
                <a:spcPts val="0"/>
              </a:spcAft>
              <a:buClr>
                <a:schemeClr val="dk2"/>
              </a:buClr>
              <a:buSzPts val="1500"/>
              <a:buNone/>
              <a:defRPr sz="1500"/>
            </a:lvl2pPr>
            <a:lvl3pPr lvl="2" rtl="0" algn="ctr">
              <a:lnSpc>
                <a:spcPct val="90000"/>
              </a:lnSpc>
              <a:spcBef>
                <a:spcPts val="375"/>
              </a:spcBef>
              <a:spcAft>
                <a:spcPts val="0"/>
              </a:spcAft>
              <a:buClr>
                <a:schemeClr val="dk2"/>
              </a:buClr>
              <a:buSzPts val="1350"/>
              <a:buNone/>
              <a:defRPr sz="1350"/>
            </a:lvl3pPr>
            <a:lvl4pPr lvl="3" rtl="0" algn="ctr">
              <a:lnSpc>
                <a:spcPct val="90000"/>
              </a:lnSpc>
              <a:spcBef>
                <a:spcPts val="375"/>
              </a:spcBef>
              <a:spcAft>
                <a:spcPts val="0"/>
              </a:spcAft>
              <a:buClr>
                <a:schemeClr val="dk2"/>
              </a:buClr>
              <a:buSzPts val="1200"/>
              <a:buNone/>
              <a:defRPr sz="1200"/>
            </a:lvl4pPr>
            <a:lvl5pPr lvl="4" rtl="0" algn="ctr">
              <a:lnSpc>
                <a:spcPct val="90000"/>
              </a:lnSpc>
              <a:spcBef>
                <a:spcPts val="375"/>
              </a:spcBef>
              <a:spcAft>
                <a:spcPts val="0"/>
              </a:spcAft>
              <a:buClr>
                <a:schemeClr val="dk2"/>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59" name="Google Shape;59;p14"/>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bkgd" type="obj">
  <p:cSld name="OBJECT">
    <p:spTree>
      <p:nvGrpSpPr>
        <p:cNvPr id="60" name="Shape 60"/>
        <p:cNvGrpSpPr/>
        <p:nvPr/>
      </p:nvGrpSpPr>
      <p:grpSpPr>
        <a:xfrm>
          <a:off x="0" y="0"/>
          <a:ext cx="0" cy="0"/>
          <a:chOff x="0" y="0"/>
          <a:chExt cx="0" cy="0"/>
        </a:xfrm>
      </p:grpSpPr>
      <p:sp>
        <p:nvSpPr>
          <p:cNvPr id="61" name="Google Shape;61;p15"/>
          <p:cNvSpPr/>
          <p:nvPr/>
        </p:nvSpPr>
        <p:spPr>
          <a:xfrm>
            <a:off x="0" y="1200151"/>
            <a:ext cx="9144000" cy="3567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15"/>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5"/>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800" u="none" cap="none" strike="noStrike">
                <a:solidFill>
                  <a:schemeClr val="dk2"/>
                </a:solidFill>
                <a:latin typeface="Calibri"/>
                <a:ea typeface="Calibri"/>
                <a:cs typeface="Calibri"/>
                <a:sym typeface="Calibri"/>
              </a:defRPr>
            </a:lvl1pPr>
            <a:lvl2pPr indent="0" lvl="1" marL="0" rtl="0" algn="r">
              <a:spcBef>
                <a:spcPts val="0"/>
              </a:spcBef>
              <a:buNone/>
              <a:defRPr b="0" i="0" sz="800" u="none" cap="none" strike="noStrike">
                <a:solidFill>
                  <a:schemeClr val="dk2"/>
                </a:solidFill>
                <a:latin typeface="Calibri"/>
                <a:ea typeface="Calibri"/>
                <a:cs typeface="Calibri"/>
                <a:sym typeface="Calibri"/>
              </a:defRPr>
            </a:lvl2pPr>
            <a:lvl3pPr indent="0" lvl="2" marL="0" rtl="0" algn="r">
              <a:spcBef>
                <a:spcPts val="0"/>
              </a:spcBef>
              <a:buNone/>
              <a:defRPr b="0" i="0" sz="800" u="none" cap="none" strike="noStrike">
                <a:solidFill>
                  <a:schemeClr val="dk2"/>
                </a:solidFill>
                <a:latin typeface="Calibri"/>
                <a:ea typeface="Calibri"/>
                <a:cs typeface="Calibri"/>
                <a:sym typeface="Calibri"/>
              </a:defRPr>
            </a:lvl3pPr>
            <a:lvl4pPr indent="0" lvl="3" marL="0" rtl="0" algn="r">
              <a:spcBef>
                <a:spcPts val="0"/>
              </a:spcBef>
              <a:buNone/>
              <a:defRPr b="0" i="0" sz="800" u="none" cap="none" strike="noStrike">
                <a:solidFill>
                  <a:schemeClr val="dk2"/>
                </a:solidFill>
                <a:latin typeface="Calibri"/>
                <a:ea typeface="Calibri"/>
                <a:cs typeface="Calibri"/>
                <a:sym typeface="Calibri"/>
              </a:defRPr>
            </a:lvl4pPr>
            <a:lvl5pPr indent="0" lvl="4" marL="0" rtl="0" algn="r">
              <a:spcBef>
                <a:spcPts val="0"/>
              </a:spcBef>
              <a:buNone/>
              <a:defRPr b="0" i="0" sz="800" u="none" cap="none" strike="noStrike">
                <a:solidFill>
                  <a:schemeClr val="dk2"/>
                </a:solidFill>
                <a:latin typeface="Calibri"/>
                <a:ea typeface="Calibri"/>
                <a:cs typeface="Calibri"/>
                <a:sym typeface="Calibri"/>
              </a:defRPr>
            </a:lvl5pPr>
            <a:lvl6pPr indent="0" lvl="5" marL="0" rtl="0" algn="r">
              <a:spcBef>
                <a:spcPts val="0"/>
              </a:spcBef>
              <a:buNone/>
              <a:defRPr b="0" i="0" sz="800" u="none" cap="none" strike="noStrike">
                <a:solidFill>
                  <a:schemeClr val="dk2"/>
                </a:solidFill>
                <a:latin typeface="Calibri"/>
                <a:ea typeface="Calibri"/>
                <a:cs typeface="Calibri"/>
                <a:sym typeface="Calibri"/>
              </a:defRPr>
            </a:lvl6pPr>
            <a:lvl7pPr indent="0" lvl="6" marL="0" rtl="0" algn="r">
              <a:spcBef>
                <a:spcPts val="0"/>
              </a:spcBef>
              <a:buNone/>
              <a:defRPr b="0" i="0" sz="800" u="none" cap="none" strike="noStrike">
                <a:solidFill>
                  <a:schemeClr val="dk2"/>
                </a:solidFill>
                <a:latin typeface="Calibri"/>
                <a:ea typeface="Calibri"/>
                <a:cs typeface="Calibri"/>
                <a:sym typeface="Calibri"/>
              </a:defRPr>
            </a:lvl7pPr>
            <a:lvl8pPr indent="0" lvl="7" marL="0" rtl="0" algn="r">
              <a:spcBef>
                <a:spcPts val="0"/>
              </a:spcBef>
              <a:buNone/>
              <a:defRPr b="0" i="0" sz="800" u="none" cap="none" strike="noStrike">
                <a:solidFill>
                  <a:schemeClr val="dk2"/>
                </a:solidFill>
                <a:latin typeface="Calibri"/>
                <a:ea typeface="Calibri"/>
                <a:cs typeface="Calibri"/>
                <a:sym typeface="Calibri"/>
              </a:defRPr>
            </a:lvl8pPr>
            <a:lvl9pPr indent="0" lvl="8" marL="0" rtl="0" algn="r">
              <a:spcBef>
                <a:spcPts val="0"/>
              </a:spcBef>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idx="1" type="body"/>
          </p:nvPr>
        </p:nvSpPr>
        <p:spPr>
          <a:xfrm>
            <a:off x="407965" y="1334745"/>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5" name="Shape 65"/>
        <p:cNvGrpSpPr/>
        <p:nvPr/>
      </p:nvGrpSpPr>
      <p:grpSpPr>
        <a:xfrm>
          <a:off x="0" y="0"/>
          <a:ext cx="0" cy="0"/>
          <a:chOff x="0" y="0"/>
          <a:chExt cx="0" cy="0"/>
        </a:xfrm>
      </p:grpSpPr>
      <p:sp>
        <p:nvSpPr>
          <p:cNvPr id="66" name="Google Shape;66;p16"/>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6"/>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dk2"/>
                </a:solidFill>
                <a:latin typeface="Calibri"/>
                <a:ea typeface="Calibri"/>
                <a:cs typeface="Calibri"/>
                <a:sym typeface="Calibri"/>
              </a:defRPr>
            </a:lvl1pPr>
            <a:lvl2pPr indent="0" lvl="1" marL="0" rtl="0" algn="r">
              <a:spcBef>
                <a:spcPts val="0"/>
              </a:spcBef>
              <a:buNone/>
              <a:defRPr sz="800">
                <a:solidFill>
                  <a:schemeClr val="dk2"/>
                </a:solidFill>
                <a:latin typeface="Calibri"/>
                <a:ea typeface="Calibri"/>
                <a:cs typeface="Calibri"/>
                <a:sym typeface="Calibri"/>
              </a:defRPr>
            </a:lvl2pPr>
            <a:lvl3pPr indent="0" lvl="2" marL="0" rtl="0" algn="r">
              <a:spcBef>
                <a:spcPts val="0"/>
              </a:spcBef>
              <a:buNone/>
              <a:defRPr sz="800">
                <a:solidFill>
                  <a:schemeClr val="dk2"/>
                </a:solidFill>
                <a:latin typeface="Calibri"/>
                <a:ea typeface="Calibri"/>
                <a:cs typeface="Calibri"/>
                <a:sym typeface="Calibri"/>
              </a:defRPr>
            </a:lvl3pPr>
            <a:lvl4pPr indent="0" lvl="3" marL="0" rtl="0" algn="r">
              <a:spcBef>
                <a:spcPts val="0"/>
              </a:spcBef>
              <a:buNone/>
              <a:defRPr sz="800">
                <a:solidFill>
                  <a:schemeClr val="dk2"/>
                </a:solidFill>
                <a:latin typeface="Calibri"/>
                <a:ea typeface="Calibri"/>
                <a:cs typeface="Calibri"/>
                <a:sym typeface="Calibri"/>
              </a:defRPr>
            </a:lvl4pPr>
            <a:lvl5pPr indent="0" lvl="4" marL="0" rtl="0" algn="r">
              <a:spcBef>
                <a:spcPts val="0"/>
              </a:spcBef>
              <a:buNone/>
              <a:defRPr sz="800">
                <a:solidFill>
                  <a:schemeClr val="dk2"/>
                </a:solidFill>
                <a:latin typeface="Calibri"/>
                <a:ea typeface="Calibri"/>
                <a:cs typeface="Calibri"/>
                <a:sym typeface="Calibri"/>
              </a:defRPr>
            </a:lvl5pPr>
            <a:lvl6pPr indent="0" lvl="5" marL="0" rtl="0" algn="r">
              <a:spcBef>
                <a:spcPts val="0"/>
              </a:spcBef>
              <a:buNone/>
              <a:defRPr sz="800">
                <a:solidFill>
                  <a:schemeClr val="dk2"/>
                </a:solidFill>
                <a:latin typeface="Calibri"/>
                <a:ea typeface="Calibri"/>
                <a:cs typeface="Calibri"/>
                <a:sym typeface="Calibri"/>
              </a:defRPr>
            </a:lvl6pPr>
            <a:lvl7pPr indent="0" lvl="6" marL="0" rtl="0" algn="r">
              <a:spcBef>
                <a:spcPts val="0"/>
              </a:spcBef>
              <a:buNone/>
              <a:defRPr sz="800">
                <a:solidFill>
                  <a:schemeClr val="dk2"/>
                </a:solidFill>
                <a:latin typeface="Calibri"/>
                <a:ea typeface="Calibri"/>
                <a:cs typeface="Calibri"/>
                <a:sym typeface="Calibri"/>
              </a:defRPr>
            </a:lvl7pPr>
            <a:lvl8pPr indent="0" lvl="7" marL="0" rtl="0" algn="r">
              <a:spcBef>
                <a:spcPts val="0"/>
              </a:spcBef>
              <a:buNone/>
              <a:defRPr sz="800">
                <a:solidFill>
                  <a:schemeClr val="dk2"/>
                </a:solidFill>
                <a:latin typeface="Calibri"/>
                <a:ea typeface="Calibri"/>
                <a:cs typeface="Calibri"/>
                <a:sym typeface="Calibri"/>
              </a:defRPr>
            </a:lvl8pPr>
            <a:lvl9pPr indent="0" lvl="8" marL="0" rt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68" name="Google Shape;68;p16"/>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69" name="Google Shape;69;p16"/>
          <p:cNvSpPr txBox="1"/>
          <p:nvPr>
            <p:ph idx="1" type="body"/>
          </p:nvPr>
        </p:nvSpPr>
        <p:spPr>
          <a:xfrm>
            <a:off x="320040" y="1200150"/>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mage">
  <p:cSld name="Title and Content w/image">
    <p:spTree>
      <p:nvGrpSpPr>
        <p:cNvPr id="70" name="Shape 70"/>
        <p:cNvGrpSpPr/>
        <p:nvPr/>
      </p:nvGrpSpPr>
      <p:grpSpPr>
        <a:xfrm>
          <a:off x="0" y="0"/>
          <a:ext cx="0" cy="0"/>
          <a:chOff x="0" y="0"/>
          <a:chExt cx="0" cy="0"/>
        </a:xfrm>
      </p:grpSpPr>
      <p:sp>
        <p:nvSpPr>
          <p:cNvPr id="71" name="Google Shape;71;p17"/>
          <p:cNvSpPr txBox="1"/>
          <p:nvPr>
            <p:ph type="title"/>
          </p:nvPr>
        </p:nvSpPr>
        <p:spPr>
          <a:xfrm>
            <a:off x="320039" y="273844"/>
            <a:ext cx="56694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7"/>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dk2"/>
                </a:solidFill>
                <a:latin typeface="Calibri"/>
                <a:ea typeface="Calibri"/>
                <a:cs typeface="Calibri"/>
                <a:sym typeface="Calibri"/>
              </a:defRPr>
            </a:lvl1pPr>
            <a:lvl2pPr indent="0" lvl="1" marL="0" rtl="0" algn="r">
              <a:spcBef>
                <a:spcPts val="0"/>
              </a:spcBef>
              <a:buNone/>
              <a:defRPr sz="800">
                <a:solidFill>
                  <a:schemeClr val="dk2"/>
                </a:solidFill>
                <a:latin typeface="Calibri"/>
                <a:ea typeface="Calibri"/>
                <a:cs typeface="Calibri"/>
                <a:sym typeface="Calibri"/>
              </a:defRPr>
            </a:lvl2pPr>
            <a:lvl3pPr indent="0" lvl="2" marL="0" rtl="0" algn="r">
              <a:spcBef>
                <a:spcPts val="0"/>
              </a:spcBef>
              <a:buNone/>
              <a:defRPr sz="800">
                <a:solidFill>
                  <a:schemeClr val="dk2"/>
                </a:solidFill>
                <a:latin typeface="Calibri"/>
                <a:ea typeface="Calibri"/>
                <a:cs typeface="Calibri"/>
                <a:sym typeface="Calibri"/>
              </a:defRPr>
            </a:lvl3pPr>
            <a:lvl4pPr indent="0" lvl="3" marL="0" rtl="0" algn="r">
              <a:spcBef>
                <a:spcPts val="0"/>
              </a:spcBef>
              <a:buNone/>
              <a:defRPr sz="800">
                <a:solidFill>
                  <a:schemeClr val="dk2"/>
                </a:solidFill>
                <a:latin typeface="Calibri"/>
                <a:ea typeface="Calibri"/>
                <a:cs typeface="Calibri"/>
                <a:sym typeface="Calibri"/>
              </a:defRPr>
            </a:lvl4pPr>
            <a:lvl5pPr indent="0" lvl="4" marL="0" rtl="0" algn="r">
              <a:spcBef>
                <a:spcPts val="0"/>
              </a:spcBef>
              <a:buNone/>
              <a:defRPr sz="800">
                <a:solidFill>
                  <a:schemeClr val="dk2"/>
                </a:solidFill>
                <a:latin typeface="Calibri"/>
                <a:ea typeface="Calibri"/>
                <a:cs typeface="Calibri"/>
                <a:sym typeface="Calibri"/>
              </a:defRPr>
            </a:lvl5pPr>
            <a:lvl6pPr indent="0" lvl="5" marL="0" rtl="0" algn="r">
              <a:spcBef>
                <a:spcPts val="0"/>
              </a:spcBef>
              <a:buNone/>
              <a:defRPr sz="800">
                <a:solidFill>
                  <a:schemeClr val="dk2"/>
                </a:solidFill>
                <a:latin typeface="Calibri"/>
                <a:ea typeface="Calibri"/>
                <a:cs typeface="Calibri"/>
                <a:sym typeface="Calibri"/>
              </a:defRPr>
            </a:lvl6pPr>
            <a:lvl7pPr indent="0" lvl="6" marL="0" rtl="0" algn="r">
              <a:spcBef>
                <a:spcPts val="0"/>
              </a:spcBef>
              <a:buNone/>
              <a:defRPr sz="800">
                <a:solidFill>
                  <a:schemeClr val="dk2"/>
                </a:solidFill>
                <a:latin typeface="Calibri"/>
                <a:ea typeface="Calibri"/>
                <a:cs typeface="Calibri"/>
                <a:sym typeface="Calibri"/>
              </a:defRPr>
            </a:lvl7pPr>
            <a:lvl8pPr indent="0" lvl="7" marL="0" rtl="0" algn="r">
              <a:spcBef>
                <a:spcPts val="0"/>
              </a:spcBef>
              <a:buNone/>
              <a:defRPr sz="800">
                <a:solidFill>
                  <a:schemeClr val="dk2"/>
                </a:solidFill>
                <a:latin typeface="Calibri"/>
                <a:ea typeface="Calibri"/>
                <a:cs typeface="Calibri"/>
                <a:sym typeface="Calibri"/>
              </a:defRPr>
            </a:lvl8pPr>
            <a:lvl9pPr indent="0" lvl="8" marL="0" rt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17"/>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74" name="Google Shape;74;p17"/>
          <p:cNvSpPr/>
          <p:nvPr>
            <p:ph idx="2" type="pic"/>
          </p:nvPr>
        </p:nvSpPr>
        <p:spPr>
          <a:xfrm>
            <a:off x="6126163" y="274320"/>
            <a:ext cx="2697300" cy="4359300"/>
          </a:xfrm>
          <a:prstGeom prst="rect">
            <a:avLst/>
          </a:prstGeom>
          <a:solidFill>
            <a:schemeClr val="lt2"/>
          </a:solidFill>
          <a:ln>
            <a:noFill/>
          </a:ln>
        </p:spPr>
      </p:sp>
      <p:sp>
        <p:nvSpPr>
          <p:cNvPr id="75" name="Google Shape;75;p17"/>
          <p:cNvSpPr txBox="1"/>
          <p:nvPr>
            <p:ph idx="1" type="body"/>
          </p:nvPr>
        </p:nvSpPr>
        <p:spPr>
          <a:xfrm>
            <a:off x="320090" y="1216013"/>
            <a:ext cx="56694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Sky" showMasterSp="0">
  <p:cSld name="Divider - Sky">
    <p:bg>
      <p:bgPr>
        <a:solidFill>
          <a:srgbClr val="4298B5"/>
        </a:solidFill>
      </p:bgPr>
    </p:bg>
    <p:spTree>
      <p:nvGrpSpPr>
        <p:cNvPr id="76" name="Shape 76"/>
        <p:cNvGrpSpPr/>
        <p:nvPr/>
      </p:nvGrpSpPr>
      <p:grpSpPr>
        <a:xfrm>
          <a:off x="0" y="0"/>
          <a:ext cx="0" cy="0"/>
          <a:chOff x="0" y="0"/>
          <a:chExt cx="0" cy="0"/>
        </a:xfrm>
      </p:grpSpPr>
      <p:pic>
        <p:nvPicPr>
          <p:cNvPr descr="Background pattern&#10;&#10;Description automatically generated with low confidence" id="77" name="Google Shape;77;p18"/>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78" name="Google Shape;78;p18"/>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80" name="Google Shape;80;p18"/>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81" name="Google Shape;81;p18"/>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type="twoObj">
  <p:cSld name="TWO_OBJECTS">
    <p:spTree>
      <p:nvGrpSpPr>
        <p:cNvPr id="82" name="Shape 82"/>
        <p:cNvGrpSpPr/>
        <p:nvPr/>
      </p:nvGrpSpPr>
      <p:grpSpPr>
        <a:xfrm>
          <a:off x="0" y="0"/>
          <a:ext cx="0" cy="0"/>
          <a:chOff x="0" y="0"/>
          <a:chExt cx="0" cy="0"/>
        </a:xfrm>
      </p:grpSpPr>
      <p:sp>
        <p:nvSpPr>
          <p:cNvPr id="83" name="Google Shape;83;p19"/>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9"/>
          <p:cNvSpPr txBox="1"/>
          <p:nvPr>
            <p:ph idx="1" type="body"/>
          </p:nvPr>
        </p:nvSpPr>
        <p:spPr>
          <a:xfrm>
            <a:off x="320040" y="1231821"/>
            <a:ext cx="4194900" cy="34008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Clr>
                <a:schemeClr val="dk2"/>
              </a:buClr>
              <a:buSzPts val="1800"/>
              <a:buChar char="•"/>
              <a:defRPr>
                <a:solidFill>
                  <a:schemeClr val="dk2"/>
                </a:solidFill>
              </a:defRPr>
            </a:lvl6pPr>
            <a:lvl7pPr indent="-342900" lvl="6" marL="3200400" rtl="0" algn="l">
              <a:lnSpc>
                <a:spcPct val="90000"/>
              </a:lnSpc>
              <a:spcBef>
                <a:spcPts val="375"/>
              </a:spcBef>
              <a:spcAft>
                <a:spcPts val="0"/>
              </a:spcAft>
              <a:buClr>
                <a:schemeClr val="dk2"/>
              </a:buClr>
              <a:buSzPts val="1800"/>
              <a:buChar char="•"/>
              <a:defRPr>
                <a:solidFill>
                  <a:schemeClr val="dk2"/>
                </a:solidFill>
              </a:defRPr>
            </a:lvl7pPr>
            <a:lvl8pPr indent="-342900" lvl="7" marL="3657600" rtl="0" algn="l">
              <a:lnSpc>
                <a:spcPct val="90000"/>
              </a:lnSpc>
              <a:spcBef>
                <a:spcPts val="375"/>
              </a:spcBef>
              <a:spcAft>
                <a:spcPts val="0"/>
              </a:spcAft>
              <a:buClr>
                <a:schemeClr val="dk2"/>
              </a:buClr>
              <a:buSzPts val="1800"/>
              <a:buChar char="•"/>
              <a:defRPr>
                <a:solidFill>
                  <a:schemeClr val="dk2"/>
                </a:solidFill>
              </a:defRPr>
            </a:lvl8pPr>
            <a:lvl9pPr indent="-342900" lvl="8" marL="4114800" rtl="0" algn="l">
              <a:lnSpc>
                <a:spcPct val="90000"/>
              </a:lnSpc>
              <a:spcBef>
                <a:spcPts val="375"/>
              </a:spcBef>
              <a:spcAft>
                <a:spcPts val="0"/>
              </a:spcAft>
              <a:buClr>
                <a:schemeClr val="dk2"/>
              </a:buClr>
              <a:buSzPts val="1800"/>
              <a:buChar char="•"/>
              <a:defRPr>
                <a:solidFill>
                  <a:schemeClr val="dk2"/>
                </a:solidFill>
              </a:defRPr>
            </a:lvl9pPr>
          </a:lstStyle>
          <a:p/>
        </p:txBody>
      </p:sp>
      <p:sp>
        <p:nvSpPr>
          <p:cNvPr id="85" name="Google Shape;85;p19"/>
          <p:cNvSpPr txBox="1"/>
          <p:nvPr>
            <p:ph idx="2" type="body"/>
          </p:nvPr>
        </p:nvSpPr>
        <p:spPr>
          <a:xfrm>
            <a:off x="4629149" y="1231821"/>
            <a:ext cx="4194900" cy="34008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Clr>
                <a:schemeClr val="dk2"/>
              </a:buClr>
              <a:buSzPts val="1800"/>
              <a:buChar char="•"/>
              <a:defRPr>
                <a:solidFill>
                  <a:schemeClr val="dk2"/>
                </a:solidFill>
              </a:defRPr>
            </a:lvl6pPr>
            <a:lvl7pPr indent="-342900" lvl="6" marL="3200400" rtl="0" algn="l">
              <a:lnSpc>
                <a:spcPct val="90000"/>
              </a:lnSpc>
              <a:spcBef>
                <a:spcPts val="375"/>
              </a:spcBef>
              <a:spcAft>
                <a:spcPts val="0"/>
              </a:spcAft>
              <a:buClr>
                <a:schemeClr val="dk2"/>
              </a:buClr>
              <a:buSzPts val="1800"/>
              <a:buChar char="•"/>
              <a:defRPr>
                <a:solidFill>
                  <a:schemeClr val="dk2"/>
                </a:solidFill>
              </a:defRPr>
            </a:lvl7pPr>
            <a:lvl8pPr indent="-342900" lvl="7" marL="3657600" rtl="0" algn="l">
              <a:lnSpc>
                <a:spcPct val="90000"/>
              </a:lnSpc>
              <a:spcBef>
                <a:spcPts val="375"/>
              </a:spcBef>
              <a:spcAft>
                <a:spcPts val="0"/>
              </a:spcAft>
              <a:buClr>
                <a:schemeClr val="dk2"/>
              </a:buClr>
              <a:buSzPts val="1800"/>
              <a:buChar char="•"/>
              <a:defRPr>
                <a:solidFill>
                  <a:schemeClr val="dk2"/>
                </a:solidFill>
              </a:defRPr>
            </a:lvl8pPr>
            <a:lvl9pPr indent="-342900" lvl="8" marL="4114800" rtl="0" algn="l">
              <a:lnSpc>
                <a:spcPct val="90000"/>
              </a:lnSpc>
              <a:spcBef>
                <a:spcPts val="375"/>
              </a:spcBef>
              <a:spcAft>
                <a:spcPts val="0"/>
              </a:spcAft>
              <a:buClr>
                <a:schemeClr val="dk2"/>
              </a:buClr>
              <a:buSzPts val="1800"/>
              <a:buChar char="•"/>
              <a:defRPr>
                <a:solidFill>
                  <a:schemeClr val="dk2"/>
                </a:solidFill>
              </a:defRPr>
            </a:lvl9pPr>
          </a:lstStyle>
          <a:p/>
        </p:txBody>
      </p:sp>
      <p:sp>
        <p:nvSpPr>
          <p:cNvPr id="86" name="Google Shape;86;p19"/>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9"/>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Slide">
  <p:cSld name="Objective Slide">
    <p:spTree>
      <p:nvGrpSpPr>
        <p:cNvPr id="88" name="Shape 88"/>
        <p:cNvGrpSpPr/>
        <p:nvPr/>
      </p:nvGrpSpPr>
      <p:grpSpPr>
        <a:xfrm>
          <a:off x="0" y="0"/>
          <a:ext cx="0" cy="0"/>
          <a:chOff x="0" y="0"/>
          <a:chExt cx="0" cy="0"/>
        </a:xfrm>
      </p:grpSpPr>
      <p:sp>
        <p:nvSpPr>
          <p:cNvPr id="89" name="Google Shape;89;p20"/>
          <p:cNvSpPr/>
          <p:nvPr/>
        </p:nvSpPr>
        <p:spPr>
          <a:xfrm>
            <a:off x="0" y="1200151"/>
            <a:ext cx="9144000" cy="3567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 name="Google Shape;90;p20"/>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20"/>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dk2"/>
                </a:solidFill>
                <a:latin typeface="Calibri"/>
                <a:ea typeface="Calibri"/>
                <a:cs typeface="Calibri"/>
                <a:sym typeface="Calibri"/>
              </a:defRPr>
            </a:lvl1pPr>
            <a:lvl2pPr indent="0" lvl="1" marL="0" rtl="0" algn="r">
              <a:spcBef>
                <a:spcPts val="0"/>
              </a:spcBef>
              <a:buNone/>
              <a:defRPr sz="800">
                <a:solidFill>
                  <a:schemeClr val="dk2"/>
                </a:solidFill>
                <a:latin typeface="Calibri"/>
                <a:ea typeface="Calibri"/>
                <a:cs typeface="Calibri"/>
                <a:sym typeface="Calibri"/>
              </a:defRPr>
            </a:lvl2pPr>
            <a:lvl3pPr indent="0" lvl="2" marL="0" rtl="0" algn="r">
              <a:spcBef>
                <a:spcPts val="0"/>
              </a:spcBef>
              <a:buNone/>
              <a:defRPr sz="800">
                <a:solidFill>
                  <a:schemeClr val="dk2"/>
                </a:solidFill>
                <a:latin typeface="Calibri"/>
                <a:ea typeface="Calibri"/>
                <a:cs typeface="Calibri"/>
                <a:sym typeface="Calibri"/>
              </a:defRPr>
            </a:lvl3pPr>
            <a:lvl4pPr indent="0" lvl="3" marL="0" rtl="0" algn="r">
              <a:spcBef>
                <a:spcPts val="0"/>
              </a:spcBef>
              <a:buNone/>
              <a:defRPr sz="800">
                <a:solidFill>
                  <a:schemeClr val="dk2"/>
                </a:solidFill>
                <a:latin typeface="Calibri"/>
                <a:ea typeface="Calibri"/>
                <a:cs typeface="Calibri"/>
                <a:sym typeface="Calibri"/>
              </a:defRPr>
            </a:lvl4pPr>
            <a:lvl5pPr indent="0" lvl="4" marL="0" rtl="0" algn="r">
              <a:spcBef>
                <a:spcPts val="0"/>
              </a:spcBef>
              <a:buNone/>
              <a:defRPr sz="800">
                <a:solidFill>
                  <a:schemeClr val="dk2"/>
                </a:solidFill>
                <a:latin typeface="Calibri"/>
                <a:ea typeface="Calibri"/>
                <a:cs typeface="Calibri"/>
                <a:sym typeface="Calibri"/>
              </a:defRPr>
            </a:lvl5pPr>
            <a:lvl6pPr indent="0" lvl="5" marL="0" rtl="0" algn="r">
              <a:spcBef>
                <a:spcPts val="0"/>
              </a:spcBef>
              <a:buNone/>
              <a:defRPr sz="800">
                <a:solidFill>
                  <a:schemeClr val="dk2"/>
                </a:solidFill>
                <a:latin typeface="Calibri"/>
                <a:ea typeface="Calibri"/>
                <a:cs typeface="Calibri"/>
                <a:sym typeface="Calibri"/>
              </a:defRPr>
            </a:lvl6pPr>
            <a:lvl7pPr indent="0" lvl="6" marL="0" rtl="0" algn="r">
              <a:spcBef>
                <a:spcPts val="0"/>
              </a:spcBef>
              <a:buNone/>
              <a:defRPr sz="800">
                <a:solidFill>
                  <a:schemeClr val="dk2"/>
                </a:solidFill>
                <a:latin typeface="Calibri"/>
                <a:ea typeface="Calibri"/>
                <a:cs typeface="Calibri"/>
                <a:sym typeface="Calibri"/>
              </a:defRPr>
            </a:lvl7pPr>
            <a:lvl8pPr indent="0" lvl="7" marL="0" rtl="0" algn="r">
              <a:spcBef>
                <a:spcPts val="0"/>
              </a:spcBef>
              <a:buNone/>
              <a:defRPr sz="800">
                <a:solidFill>
                  <a:schemeClr val="dk2"/>
                </a:solidFill>
                <a:latin typeface="Calibri"/>
                <a:ea typeface="Calibri"/>
                <a:cs typeface="Calibri"/>
                <a:sym typeface="Calibri"/>
              </a:defRPr>
            </a:lvl8pPr>
            <a:lvl9pPr indent="0" lvl="8" marL="0" rtl="0" algn="r">
              <a:spcBef>
                <a:spcPts val="0"/>
              </a:spcBef>
              <a:buNone/>
              <a:defRPr sz="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0"/>
          <p:cNvSpPr txBox="1"/>
          <p:nvPr>
            <p:ph idx="1" type="body"/>
          </p:nvPr>
        </p:nvSpPr>
        <p:spPr>
          <a:xfrm>
            <a:off x="2137718" y="3671599"/>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SzPts val="1800"/>
              <a:buChar char="•"/>
              <a:defRPr b="0" i="0" sz="1800">
                <a:latin typeface="Calibri"/>
                <a:ea typeface="Calibri"/>
                <a:cs typeface="Calibri"/>
                <a:sym typeface="Calibri"/>
              </a:defRPr>
            </a:lvl1pPr>
            <a:lvl2pPr indent="-342900" lvl="1" marL="914400" rtl="0" algn="l">
              <a:lnSpc>
                <a:spcPct val="90000"/>
              </a:lnSpc>
              <a:spcBef>
                <a:spcPts val="375"/>
              </a:spcBef>
              <a:spcAft>
                <a:spcPts val="0"/>
              </a:spcAft>
              <a:buSzPts val="1800"/>
              <a:buChar char="•"/>
              <a:defRPr b="0" i="0" sz="1800">
                <a:latin typeface="Calibri"/>
                <a:ea typeface="Calibri"/>
                <a:cs typeface="Calibri"/>
                <a:sym typeface="Calibri"/>
              </a:defRPr>
            </a:lvl2pPr>
            <a:lvl3pPr indent="-228600" lvl="2" marL="1371600" rtl="0" algn="l">
              <a:lnSpc>
                <a:spcPct val="90000"/>
              </a:lnSpc>
              <a:spcBef>
                <a:spcPts val="375"/>
              </a:spcBef>
              <a:spcAft>
                <a:spcPts val="0"/>
              </a:spcAft>
              <a:buSzPts val="1800"/>
              <a:buNone/>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93" name="Google Shape;93;p20"/>
          <p:cNvSpPr txBox="1"/>
          <p:nvPr>
            <p:ph idx="2" type="body"/>
          </p:nvPr>
        </p:nvSpPr>
        <p:spPr>
          <a:xfrm>
            <a:off x="2137717" y="2458052"/>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SzPts val="1800"/>
              <a:buChar char="•"/>
              <a:defRPr b="0" i="0" sz="1800">
                <a:latin typeface="Calibri"/>
                <a:ea typeface="Calibri"/>
                <a:cs typeface="Calibri"/>
                <a:sym typeface="Calibri"/>
              </a:defRPr>
            </a:lvl1pPr>
            <a:lvl2pPr indent="-342900" lvl="1" marL="914400" rtl="0" algn="l">
              <a:lnSpc>
                <a:spcPct val="90000"/>
              </a:lnSpc>
              <a:spcBef>
                <a:spcPts val="375"/>
              </a:spcBef>
              <a:spcAft>
                <a:spcPts val="0"/>
              </a:spcAft>
              <a:buSzPts val="1800"/>
              <a:buChar char="•"/>
              <a:defRPr b="0" i="0" sz="1800">
                <a:latin typeface="Calibri"/>
                <a:ea typeface="Calibri"/>
                <a:cs typeface="Calibri"/>
                <a:sym typeface="Calibri"/>
              </a:defRPr>
            </a:lvl2pPr>
            <a:lvl3pPr indent="-228600" lvl="2" marL="1371600" rtl="0" algn="l">
              <a:lnSpc>
                <a:spcPct val="90000"/>
              </a:lnSpc>
              <a:spcBef>
                <a:spcPts val="375"/>
              </a:spcBef>
              <a:spcAft>
                <a:spcPts val="0"/>
              </a:spcAft>
              <a:buSzPts val="1800"/>
              <a:buNone/>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94" name="Google Shape;94;p20"/>
          <p:cNvSpPr txBox="1"/>
          <p:nvPr>
            <p:ph idx="3" type="body"/>
          </p:nvPr>
        </p:nvSpPr>
        <p:spPr>
          <a:xfrm>
            <a:off x="2137716" y="1199675"/>
            <a:ext cx="6686100" cy="1095600"/>
          </a:xfrm>
          <a:prstGeom prst="rect">
            <a:avLst/>
          </a:prstGeom>
          <a:noFill/>
          <a:ln>
            <a:noFill/>
          </a:ln>
        </p:spPr>
        <p:txBody>
          <a:bodyPr anchorCtr="0" anchor="ctr" bIns="45700" lIns="0" spcFirstLastPara="1" rIns="0" wrap="square" tIns="182875">
            <a:normAutofit/>
          </a:bodyPr>
          <a:lstStyle>
            <a:lvl1pPr indent="-342900" lvl="0" marL="457200" rtl="0" algn="l">
              <a:lnSpc>
                <a:spcPct val="90000"/>
              </a:lnSpc>
              <a:spcBef>
                <a:spcPts val="750"/>
              </a:spcBef>
              <a:spcAft>
                <a:spcPts val="0"/>
              </a:spcAft>
              <a:buClr>
                <a:schemeClr val="dk2"/>
              </a:buClr>
              <a:buSzPts val="1800"/>
              <a:buChar char="•"/>
              <a:defRPr b="0" i="0" sz="1800">
                <a:latin typeface="Calibri"/>
                <a:ea typeface="Calibri"/>
                <a:cs typeface="Calibri"/>
                <a:sym typeface="Calibri"/>
              </a:defRPr>
            </a:lvl1pPr>
            <a:lvl2pPr indent="-228600" lvl="1" marL="914400" rtl="0" algn="l">
              <a:lnSpc>
                <a:spcPct val="90000"/>
              </a:lnSpc>
              <a:spcBef>
                <a:spcPts val="375"/>
              </a:spcBef>
              <a:spcAft>
                <a:spcPts val="0"/>
              </a:spcAft>
              <a:buClr>
                <a:schemeClr val="dk2"/>
              </a:buClr>
              <a:buSzPts val="1800"/>
              <a:buNone/>
              <a:defRPr b="0" i="0" sz="1800">
                <a:latin typeface="Calibri"/>
                <a:ea typeface="Calibri"/>
                <a:cs typeface="Calibri"/>
                <a:sym typeface="Calibri"/>
              </a:defRPr>
            </a:lvl2pPr>
            <a:lvl3pPr indent="-228600" lvl="2" marL="1371600" rtl="0" algn="l">
              <a:lnSpc>
                <a:spcPct val="90000"/>
              </a:lnSpc>
              <a:spcBef>
                <a:spcPts val="375"/>
              </a:spcBef>
              <a:spcAft>
                <a:spcPts val="0"/>
              </a:spcAft>
              <a:buClr>
                <a:schemeClr val="dk2"/>
              </a:buClr>
              <a:buSzPts val="1800"/>
              <a:buNone/>
              <a:defRPr/>
            </a:lvl3pPr>
            <a:lvl4pPr indent="-342900" lvl="3" marL="1828800" rtl="0" algn="l">
              <a:lnSpc>
                <a:spcPct val="90000"/>
              </a:lnSpc>
              <a:spcBef>
                <a:spcPts val="375"/>
              </a:spcBef>
              <a:spcAft>
                <a:spcPts val="0"/>
              </a:spcAft>
              <a:buClr>
                <a:schemeClr val="dk2"/>
              </a:buClr>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95" name="Google Shape;95;p20"/>
          <p:cNvSpPr txBox="1"/>
          <p:nvPr/>
        </p:nvSpPr>
        <p:spPr>
          <a:xfrm>
            <a:off x="320040" y="1373558"/>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1</a:t>
            </a:r>
            <a:endParaRPr/>
          </a:p>
        </p:txBody>
      </p:sp>
      <p:sp>
        <p:nvSpPr>
          <p:cNvPr id="96" name="Google Shape;96;p20"/>
          <p:cNvSpPr txBox="1"/>
          <p:nvPr/>
        </p:nvSpPr>
        <p:spPr>
          <a:xfrm>
            <a:off x="320039" y="2458052"/>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2</a:t>
            </a:r>
            <a:endParaRPr/>
          </a:p>
        </p:txBody>
      </p:sp>
      <p:sp>
        <p:nvSpPr>
          <p:cNvPr id="97" name="Google Shape;97;p20"/>
          <p:cNvSpPr txBox="1"/>
          <p:nvPr/>
        </p:nvSpPr>
        <p:spPr>
          <a:xfrm>
            <a:off x="320039" y="3671599"/>
            <a:ext cx="12246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4800">
                <a:solidFill>
                  <a:schemeClr val="dk1"/>
                </a:solidFill>
                <a:latin typeface="Georgia"/>
                <a:ea typeface="Georgia"/>
                <a:cs typeface="Georgia"/>
                <a:sym typeface="Georgia"/>
              </a:rPr>
              <a:t>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lide">
  <p:cSld name="Data slide">
    <p:spTree>
      <p:nvGrpSpPr>
        <p:cNvPr id="98" name="Shape 98"/>
        <p:cNvGrpSpPr/>
        <p:nvPr/>
      </p:nvGrpSpPr>
      <p:grpSpPr>
        <a:xfrm>
          <a:off x="0" y="0"/>
          <a:ext cx="0" cy="0"/>
          <a:chOff x="0" y="0"/>
          <a:chExt cx="0" cy="0"/>
        </a:xfrm>
      </p:grpSpPr>
      <p:sp>
        <p:nvSpPr>
          <p:cNvPr id="99" name="Google Shape;99;p21"/>
          <p:cNvSpPr/>
          <p:nvPr/>
        </p:nvSpPr>
        <p:spPr>
          <a:xfrm>
            <a:off x="4572000" y="0"/>
            <a:ext cx="4572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1"/>
          <p:cNvSpPr txBox="1"/>
          <p:nvPr>
            <p:ph type="title"/>
          </p:nvPr>
        </p:nvSpPr>
        <p:spPr>
          <a:xfrm>
            <a:off x="320040" y="273844"/>
            <a:ext cx="40233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20038" y="1231821"/>
            <a:ext cx="4023300" cy="34008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102" name="Google Shape;102;p21"/>
          <p:cNvSpPr txBox="1"/>
          <p:nvPr>
            <p:ph idx="2" type="body"/>
          </p:nvPr>
        </p:nvSpPr>
        <p:spPr>
          <a:xfrm>
            <a:off x="4800600" y="273845"/>
            <a:ext cx="4023300" cy="43590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750"/>
              </a:spcBef>
              <a:spcAft>
                <a:spcPts val="0"/>
              </a:spcAft>
              <a:buSzPts val="1800"/>
              <a:buChar char="•"/>
              <a:defRPr/>
            </a:lvl1pPr>
            <a:lvl2pPr indent="-342900" lvl="1" marL="914400" rtl="0" algn="l">
              <a:lnSpc>
                <a:spcPct val="90000"/>
              </a:lnSpc>
              <a:spcBef>
                <a:spcPts val="375"/>
              </a:spcBef>
              <a:spcAft>
                <a:spcPts val="0"/>
              </a:spcAft>
              <a:buSzPts val="1800"/>
              <a:buChar char="•"/>
              <a:defRPr/>
            </a:lvl2pPr>
            <a:lvl3pPr indent="-342900" lvl="2" marL="1371600" rtl="0" algn="l">
              <a:lnSpc>
                <a:spcPct val="90000"/>
              </a:lnSpc>
              <a:spcBef>
                <a:spcPts val="375"/>
              </a:spcBef>
              <a:spcAft>
                <a:spcPts val="0"/>
              </a:spcAft>
              <a:buSzPts val="1800"/>
              <a:buChar char="•"/>
              <a:defRPr/>
            </a:lvl3pPr>
            <a:lvl4pPr indent="-342900" lvl="3" marL="1828800" rtl="0" algn="l">
              <a:lnSpc>
                <a:spcPct val="90000"/>
              </a:lnSpc>
              <a:spcBef>
                <a:spcPts val="375"/>
              </a:spcBef>
              <a:spcAft>
                <a:spcPts val="0"/>
              </a:spcAft>
              <a:buSzPts val="1800"/>
              <a:buChar char="•"/>
              <a:defRPr/>
            </a:lvl4pPr>
            <a:lvl5pPr indent="-342900" lvl="4" marL="2286000" rtl="0" algn="l">
              <a:lnSpc>
                <a:spcPct val="90000"/>
              </a:lnSpc>
              <a:spcBef>
                <a:spcPts val="375"/>
              </a:spcBef>
              <a:spcAft>
                <a:spcPts val="0"/>
              </a:spcAft>
              <a:buSzPts val="1800"/>
              <a:buChar char="•"/>
              <a:defRPr/>
            </a:lvl5pPr>
            <a:lvl6pPr indent="-342900" lvl="5" marL="2743200" rtl="0" algn="l">
              <a:lnSpc>
                <a:spcPct val="90000"/>
              </a:lnSpc>
              <a:spcBef>
                <a:spcPts val="375"/>
              </a:spcBef>
              <a:spcAft>
                <a:spcPts val="0"/>
              </a:spcAft>
              <a:buSzPts val="1800"/>
              <a:buChar char="•"/>
              <a:defRPr/>
            </a:lvl6pPr>
            <a:lvl7pPr indent="-342900" lvl="6" marL="3200400" rtl="0" algn="l">
              <a:lnSpc>
                <a:spcPct val="90000"/>
              </a:lnSpc>
              <a:spcBef>
                <a:spcPts val="375"/>
              </a:spcBef>
              <a:spcAft>
                <a:spcPts val="0"/>
              </a:spcAft>
              <a:buSzPts val="1800"/>
              <a:buChar char="•"/>
              <a:defRPr/>
            </a:lvl7pPr>
            <a:lvl8pPr indent="-342900" lvl="7" marL="3657600" rtl="0" algn="l">
              <a:lnSpc>
                <a:spcPct val="90000"/>
              </a:lnSpc>
              <a:spcBef>
                <a:spcPts val="375"/>
              </a:spcBef>
              <a:spcAft>
                <a:spcPts val="0"/>
              </a:spcAft>
              <a:buSzPts val="1800"/>
              <a:buChar char="•"/>
              <a:defRPr/>
            </a:lvl8pPr>
            <a:lvl9pPr indent="-342900" lvl="8" marL="4114800" rtl="0" algn="l">
              <a:lnSpc>
                <a:spcPct val="90000"/>
              </a:lnSpc>
              <a:spcBef>
                <a:spcPts val="375"/>
              </a:spcBef>
              <a:spcAft>
                <a:spcPts val="0"/>
              </a:spcAft>
              <a:buSzPts val="1800"/>
              <a:buChar char="•"/>
              <a:defRPr/>
            </a:lvl9pPr>
          </a:lstStyle>
          <a:p/>
        </p:txBody>
      </p:sp>
      <p:sp>
        <p:nvSpPr>
          <p:cNvPr id="103" name="Google Shape;103;p21"/>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04" name="Google Shape;104;p21"/>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Thank You" showMasterSp="0">
  <p:cSld name="Divider - Thank You">
    <p:bg>
      <p:bgPr>
        <a:solidFill>
          <a:srgbClr val="53565A"/>
        </a:solidFill>
      </p:bgPr>
    </p:bg>
    <p:spTree>
      <p:nvGrpSpPr>
        <p:cNvPr id="105" name="Shape 105"/>
        <p:cNvGrpSpPr/>
        <p:nvPr/>
      </p:nvGrpSpPr>
      <p:grpSpPr>
        <a:xfrm>
          <a:off x="0" y="0"/>
          <a:ext cx="0" cy="0"/>
          <a:chOff x="0" y="0"/>
          <a:chExt cx="0" cy="0"/>
        </a:xfrm>
      </p:grpSpPr>
      <p:pic>
        <p:nvPicPr>
          <p:cNvPr descr="Background pattern&#10;&#10;Description automatically generated" id="106" name="Google Shape;106;p22"/>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107" name="Google Shape;107;p22"/>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2"/>
          <p:cNvSpPr txBox="1"/>
          <p:nvPr>
            <p:ph type="ctrTitle"/>
          </p:nvPr>
        </p:nvSpPr>
        <p:spPr>
          <a:xfrm>
            <a:off x="1363132" y="2968838"/>
            <a:ext cx="7479900" cy="1660500"/>
          </a:xfrm>
          <a:prstGeom prst="rect">
            <a:avLst/>
          </a:prstGeom>
          <a:noFill/>
          <a:ln>
            <a:noFill/>
          </a:ln>
        </p:spPr>
        <p:txBody>
          <a:bodyPr anchorCtr="0" anchor="b" bIns="45700" lIns="0" spcFirstLastPara="1" rIns="0" wrap="square" tIns="45700">
            <a:normAutofit/>
          </a:bodyPr>
          <a:lstStyle>
            <a:lvl1pPr lvl="0" rtl="0" algn="r">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9" name="Google Shape;109;p22"/>
          <p:cNvPicPr preferRelativeResize="0"/>
          <p:nvPr/>
        </p:nvPicPr>
        <p:blipFill rotWithShape="1">
          <a:blip r:embed="rId3">
            <a:alphaModFix/>
          </a:blip>
          <a:srcRect b="0" l="0" r="0" t="0"/>
          <a:stretch/>
        </p:blipFill>
        <p:spPr>
          <a:xfrm>
            <a:off x="313316" y="4850851"/>
            <a:ext cx="1283818" cy="154634"/>
          </a:xfrm>
          <a:prstGeom prst="rect">
            <a:avLst/>
          </a:prstGeom>
          <a:noFill/>
          <a:ln>
            <a:noFill/>
          </a:ln>
        </p:spPr>
      </p:pic>
      <p:cxnSp>
        <p:nvCxnSpPr>
          <p:cNvPr id="110" name="Google Shape;110;p22"/>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mage">
  <p:cSld name="Title Slide w/image">
    <p:bg>
      <p:bgPr>
        <a:solidFill>
          <a:schemeClr val="dk1"/>
        </a:solidFill>
      </p:bgPr>
    </p:bg>
    <p:spTree>
      <p:nvGrpSpPr>
        <p:cNvPr id="111" name="Shape 111"/>
        <p:cNvGrpSpPr/>
        <p:nvPr/>
      </p:nvGrpSpPr>
      <p:grpSpPr>
        <a:xfrm>
          <a:off x="0" y="0"/>
          <a:ext cx="0" cy="0"/>
          <a:chOff x="0" y="0"/>
          <a:chExt cx="0" cy="0"/>
        </a:xfrm>
      </p:grpSpPr>
      <p:pic>
        <p:nvPicPr>
          <p:cNvPr descr="Background pattern&#10;&#10;Description automatically generated" id="112" name="Google Shape;112;p23"/>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113" name="Google Shape;113;p23"/>
          <p:cNvSpPr txBox="1"/>
          <p:nvPr>
            <p:ph type="ctrTitle"/>
          </p:nvPr>
        </p:nvSpPr>
        <p:spPr>
          <a:xfrm>
            <a:off x="5025813" y="435998"/>
            <a:ext cx="3931800" cy="29595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3"/>
          <p:cNvSpPr txBox="1"/>
          <p:nvPr>
            <p:ph idx="1" type="subTitle"/>
          </p:nvPr>
        </p:nvSpPr>
        <p:spPr>
          <a:xfrm>
            <a:off x="5025813" y="3468623"/>
            <a:ext cx="3935400" cy="1078800"/>
          </a:xfrm>
          <a:prstGeom prst="rect">
            <a:avLst/>
          </a:prstGeom>
          <a:noFill/>
          <a:ln>
            <a:noFill/>
          </a:ln>
        </p:spPr>
        <p:txBody>
          <a:bodyPr anchorCtr="0" anchor="t" bIns="45700" lIns="0" spcFirstLastPara="1" rIns="0" wrap="square" tIns="45700">
            <a:normAutofit/>
          </a:bodyPr>
          <a:lstStyle>
            <a:lvl1pPr lvl="0" rtl="0" algn="l">
              <a:lnSpc>
                <a:spcPct val="90000"/>
              </a:lnSpc>
              <a:spcBef>
                <a:spcPts val="750"/>
              </a:spcBef>
              <a:spcAft>
                <a:spcPts val="0"/>
              </a:spcAft>
              <a:buClr>
                <a:schemeClr val="lt1"/>
              </a:buClr>
              <a:buSzPts val="1800"/>
              <a:buNone/>
              <a:defRPr sz="1800">
                <a:solidFill>
                  <a:schemeClr val="lt1"/>
                </a:solidFill>
              </a:defRPr>
            </a:lvl1pPr>
            <a:lvl2pPr lvl="1" rtl="0" algn="ctr">
              <a:lnSpc>
                <a:spcPct val="90000"/>
              </a:lnSpc>
              <a:spcBef>
                <a:spcPts val="375"/>
              </a:spcBef>
              <a:spcAft>
                <a:spcPts val="0"/>
              </a:spcAft>
              <a:buClr>
                <a:schemeClr val="dk2"/>
              </a:buClr>
              <a:buSzPts val="1500"/>
              <a:buNone/>
              <a:defRPr sz="1500"/>
            </a:lvl2pPr>
            <a:lvl3pPr lvl="2" rtl="0" algn="ctr">
              <a:lnSpc>
                <a:spcPct val="90000"/>
              </a:lnSpc>
              <a:spcBef>
                <a:spcPts val="375"/>
              </a:spcBef>
              <a:spcAft>
                <a:spcPts val="0"/>
              </a:spcAft>
              <a:buClr>
                <a:schemeClr val="dk2"/>
              </a:buClr>
              <a:buSzPts val="1350"/>
              <a:buNone/>
              <a:defRPr sz="1350"/>
            </a:lvl3pPr>
            <a:lvl4pPr lvl="3" rtl="0" algn="ctr">
              <a:lnSpc>
                <a:spcPct val="90000"/>
              </a:lnSpc>
              <a:spcBef>
                <a:spcPts val="375"/>
              </a:spcBef>
              <a:spcAft>
                <a:spcPts val="0"/>
              </a:spcAft>
              <a:buClr>
                <a:schemeClr val="dk2"/>
              </a:buClr>
              <a:buSzPts val="1200"/>
              <a:buNone/>
              <a:defRPr sz="1200"/>
            </a:lvl4pPr>
            <a:lvl5pPr lvl="4" rtl="0" algn="ctr">
              <a:lnSpc>
                <a:spcPct val="90000"/>
              </a:lnSpc>
              <a:spcBef>
                <a:spcPts val="375"/>
              </a:spcBef>
              <a:spcAft>
                <a:spcPts val="0"/>
              </a:spcAft>
              <a:buClr>
                <a:schemeClr val="dk2"/>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15" name="Google Shape;115;p23"/>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sp>
        <p:nvSpPr>
          <p:cNvPr id="116" name="Google Shape;116;p23"/>
          <p:cNvSpPr/>
          <p:nvPr>
            <p:ph idx="2" type="pic"/>
          </p:nvPr>
        </p:nvSpPr>
        <p:spPr>
          <a:xfrm>
            <a:off x="325437" y="435999"/>
            <a:ext cx="4111500" cy="4111500"/>
          </a:xfrm>
          <a:prstGeom prst="rect">
            <a:avLst/>
          </a:prstGeom>
          <a:solidFill>
            <a:schemeClr val="lt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txt &amp; graphic elements" showMasterSp="0">
  <p:cSld name="Title Slide w/txt &amp; graphic elements">
    <p:bg>
      <p:bgPr>
        <a:solidFill>
          <a:schemeClr val="lt1"/>
        </a:solidFill>
      </p:bgPr>
    </p:bg>
    <p:spTree>
      <p:nvGrpSpPr>
        <p:cNvPr id="117" name="Shape 117"/>
        <p:cNvGrpSpPr/>
        <p:nvPr/>
      </p:nvGrpSpPr>
      <p:grpSpPr>
        <a:xfrm>
          <a:off x="0" y="0"/>
          <a:ext cx="0" cy="0"/>
          <a:chOff x="0" y="0"/>
          <a:chExt cx="0" cy="0"/>
        </a:xfrm>
      </p:grpSpPr>
      <p:pic>
        <p:nvPicPr>
          <p:cNvPr descr="Background pattern&#10;&#10;Description automatically generated" id="118" name="Google Shape;118;p24"/>
          <p:cNvPicPr preferRelativeResize="0"/>
          <p:nvPr/>
        </p:nvPicPr>
        <p:blipFill rotWithShape="1">
          <a:blip r:embed="rId2">
            <a:alphaModFix/>
          </a:blip>
          <a:srcRect b="0" l="0" r="0" t="0"/>
          <a:stretch/>
        </p:blipFill>
        <p:spPr>
          <a:xfrm>
            <a:off x="0" y="0"/>
            <a:ext cx="2893735" cy="5143500"/>
          </a:xfrm>
          <a:prstGeom prst="rect">
            <a:avLst/>
          </a:prstGeom>
          <a:noFill/>
          <a:ln>
            <a:noFill/>
          </a:ln>
        </p:spPr>
      </p:pic>
      <p:sp>
        <p:nvSpPr>
          <p:cNvPr id="119" name="Google Shape;119;p24"/>
          <p:cNvSpPr txBox="1"/>
          <p:nvPr>
            <p:ph type="ctrTitle"/>
          </p:nvPr>
        </p:nvSpPr>
        <p:spPr>
          <a:xfrm>
            <a:off x="1363133" y="1760220"/>
            <a:ext cx="7476000" cy="12651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dk2"/>
              </a:buClr>
              <a:buSzPts val="4500"/>
              <a:buFont typeface="Georgia"/>
              <a:buNone/>
              <a:defRPr sz="45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4"/>
          <p:cNvSpPr txBox="1"/>
          <p:nvPr>
            <p:ph idx="1" type="subTitle"/>
          </p:nvPr>
        </p:nvSpPr>
        <p:spPr>
          <a:xfrm>
            <a:off x="3688080" y="3048002"/>
            <a:ext cx="3935400" cy="1078800"/>
          </a:xfrm>
          <a:prstGeom prst="rect">
            <a:avLst/>
          </a:prstGeom>
          <a:noFill/>
          <a:ln>
            <a:noFill/>
          </a:ln>
        </p:spPr>
        <p:txBody>
          <a:bodyPr anchorCtr="0" anchor="t" bIns="45700" lIns="0" spcFirstLastPara="1" rIns="0" wrap="square" tIns="45700">
            <a:normAutofit/>
          </a:bodyPr>
          <a:lstStyle>
            <a:lvl1pPr lvl="0" rtl="0" algn="l">
              <a:lnSpc>
                <a:spcPct val="90000"/>
              </a:lnSpc>
              <a:spcBef>
                <a:spcPts val="750"/>
              </a:spcBef>
              <a:spcAft>
                <a:spcPts val="0"/>
              </a:spcAft>
              <a:buClr>
                <a:schemeClr val="dk2"/>
              </a:buClr>
              <a:buSzPts val="1800"/>
              <a:buNone/>
              <a:defRPr sz="1800">
                <a:solidFill>
                  <a:schemeClr val="dk2"/>
                </a:solidFill>
              </a:defRPr>
            </a:lvl1pPr>
            <a:lvl2pPr lvl="1" rtl="0" algn="ctr">
              <a:lnSpc>
                <a:spcPct val="90000"/>
              </a:lnSpc>
              <a:spcBef>
                <a:spcPts val="375"/>
              </a:spcBef>
              <a:spcAft>
                <a:spcPts val="0"/>
              </a:spcAft>
              <a:buClr>
                <a:schemeClr val="dk2"/>
              </a:buClr>
              <a:buSzPts val="1500"/>
              <a:buNone/>
              <a:defRPr sz="1500"/>
            </a:lvl2pPr>
            <a:lvl3pPr lvl="2" rtl="0" algn="ctr">
              <a:lnSpc>
                <a:spcPct val="90000"/>
              </a:lnSpc>
              <a:spcBef>
                <a:spcPts val="375"/>
              </a:spcBef>
              <a:spcAft>
                <a:spcPts val="0"/>
              </a:spcAft>
              <a:buClr>
                <a:schemeClr val="dk2"/>
              </a:buClr>
              <a:buSzPts val="1350"/>
              <a:buNone/>
              <a:defRPr sz="1350"/>
            </a:lvl3pPr>
            <a:lvl4pPr lvl="3" rtl="0" algn="ctr">
              <a:lnSpc>
                <a:spcPct val="90000"/>
              </a:lnSpc>
              <a:spcBef>
                <a:spcPts val="375"/>
              </a:spcBef>
              <a:spcAft>
                <a:spcPts val="0"/>
              </a:spcAft>
              <a:buClr>
                <a:schemeClr val="dk2"/>
              </a:buClr>
              <a:buSzPts val="1200"/>
              <a:buNone/>
              <a:defRPr sz="1200"/>
            </a:lvl4pPr>
            <a:lvl5pPr lvl="4" rtl="0" algn="ctr">
              <a:lnSpc>
                <a:spcPct val="90000"/>
              </a:lnSpc>
              <a:spcBef>
                <a:spcPts val="375"/>
              </a:spcBef>
              <a:spcAft>
                <a:spcPts val="0"/>
              </a:spcAft>
              <a:buClr>
                <a:schemeClr val="dk2"/>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21" name="Google Shape;121;p24"/>
          <p:cNvPicPr preferRelativeResize="0"/>
          <p:nvPr/>
        </p:nvPicPr>
        <p:blipFill rotWithShape="1">
          <a:blip r:embed="rId3">
            <a:alphaModFix/>
          </a:blip>
          <a:srcRect b="0" l="0" r="0" t="0"/>
          <a:stretch/>
        </p:blipFill>
        <p:spPr>
          <a:xfrm>
            <a:off x="7357532" y="4844799"/>
            <a:ext cx="1440182" cy="173467"/>
          </a:xfrm>
          <a:prstGeom prst="rect">
            <a:avLst/>
          </a:prstGeom>
          <a:noFill/>
          <a:ln>
            <a:noFill/>
          </a:ln>
        </p:spPr>
      </p:pic>
      <p:pic>
        <p:nvPicPr>
          <p:cNvPr descr="Logo&#10;&#10;Description automatically generated" id="122" name="Google Shape;122;p24"/>
          <p:cNvPicPr preferRelativeResize="0"/>
          <p:nvPr/>
        </p:nvPicPr>
        <p:blipFill rotWithShape="1">
          <a:blip r:embed="rId4">
            <a:alphaModFix/>
          </a:blip>
          <a:srcRect b="0" l="0" r="0" t="0"/>
          <a:stretch/>
        </p:blipFill>
        <p:spPr>
          <a:xfrm>
            <a:off x="7357532" y="4778131"/>
            <a:ext cx="1440180" cy="30680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txt on white" showMasterSp="0">
  <p:cSld name="Title Slide w/txt on white">
    <p:bg>
      <p:bgPr>
        <a:solidFill>
          <a:schemeClr val="lt1"/>
        </a:solid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363132" y="1760220"/>
            <a:ext cx="7479900" cy="12651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dk2"/>
              </a:buClr>
              <a:buSzPts val="4500"/>
              <a:buFont typeface="Georgia"/>
              <a:buNone/>
              <a:defRPr sz="45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5"/>
          <p:cNvSpPr txBox="1"/>
          <p:nvPr>
            <p:ph idx="1" type="subTitle"/>
          </p:nvPr>
        </p:nvSpPr>
        <p:spPr>
          <a:xfrm>
            <a:off x="3688080" y="3048002"/>
            <a:ext cx="3935400" cy="1078800"/>
          </a:xfrm>
          <a:prstGeom prst="rect">
            <a:avLst/>
          </a:prstGeom>
          <a:noFill/>
          <a:ln>
            <a:noFill/>
          </a:ln>
        </p:spPr>
        <p:txBody>
          <a:bodyPr anchorCtr="0" anchor="t" bIns="45700" lIns="0" spcFirstLastPara="1" rIns="0" wrap="square" tIns="45700">
            <a:normAutofit/>
          </a:bodyPr>
          <a:lstStyle>
            <a:lvl1pPr lvl="0" rtl="0" algn="l">
              <a:lnSpc>
                <a:spcPct val="90000"/>
              </a:lnSpc>
              <a:spcBef>
                <a:spcPts val="750"/>
              </a:spcBef>
              <a:spcAft>
                <a:spcPts val="0"/>
              </a:spcAft>
              <a:buClr>
                <a:schemeClr val="dk2"/>
              </a:buClr>
              <a:buSzPts val="1800"/>
              <a:buNone/>
              <a:defRPr sz="1800">
                <a:solidFill>
                  <a:schemeClr val="dk2"/>
                </a:solidFill>
              </a:defRPr>
            </a:lvl1pPr>
            <a:lvl2pPr lvl="1" rtl="0" algn="ctr">
              <a:lnSpc>
                <a:spcPct val="90000"/>
              </a:lnSpc>
              <a:spcBef>
                <a:spcPts val="375"/>
              </a:spcBef>
              <a:spcAft>
                <a:spcPts val="0"/>
              </a:spcAft>
              <a:buClr>
                <a:schemeClr val="dk2"/>
              </a:buClr>
              <a:buSzPts val="1500"/>
              <a:buNone/>
              <a:defRPr sz="1500"/>
            </a:lvl2pPr>
            <a:lvl3pPr lvl="2" rtl="0" algn="ctr">
              <a:lnSpc>
                <a:spcPct val="90000"/>
              </a:lnSpc>
              <a:spcBef>
                <a:spcPts val="375"/>
              </a:spcBef>
              <a:spcAft>
                <a:spcPts val="0"/>
              </a:spcAft>
              <a:buClr>
                <a:schemeClr val="dk2"/>
              </a:buClr>
              <a:buSzPts val="1350"/>
              <a:buNone/>
              <a:defRPr sz="1350"/>
            </a:lvl3pPr>
            <a:lvl4pPr lvl="3" rtl="0" algn="ctr">
              <a:lnSpc>
                <a:spcPct val="90000"/>
              </a:lnSpc>
              <a:spcBef>
                <a:spcPts val="375"/>
              </a:spcBef>
              <a:spcAft>
                <a:spcPts val="0"/>
              </a:spcAft>
              <a:buClr>
                <a:schemeClr val="dk2"/>
              </a:buClr>
              <a:buSzPts val="1200"/>
              <a:buNone/>
              <a:defRPr sz="1200"/>
            </a:lvl4pPr>
            <a:lvl5pPr lvl="4" rtl="0" algn="ctr">
              <a:lnSpc>
                <a:spcPct val="90000"/>
              </a:lnSpc>
              <a:spcBef>
                <a:spcPts val="375"/>
              </a:spcBef>
              <a:spcAft>
                <a:spcPts val="0"/>
              </a:spcAft>
              <a:buClr>
                <a:schemeClr val="dk2"/>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26" name="Google Shape;126;p25"/>
          <p:cNvPicPr preferRelativeResize="0"/>
          <p:nvPr/>
        </p:nvPicPr>
        <p:blipFill rotWithShape="1">
          <a:blip r:embed="rId2">
            <a:alphaModFix/>
          </a:blip>
          <a:srcRect b="0" l="0" r="0" t="0"/>
          <a:stretch/>
        </p:blipFill>
        <p:spPr>
          <a:xfrm>
            <a:off x="7357532" y="4844799"/>
            <a:ext cx="1440182" cy="173467"/>
          </a:xfrm>
          <a:prstGeom prst="rect">
            <a:avLst/>
          </a:prstGeom>
          <a:noFill/>
          <a:ln>
            <a:noFill/>
          </a:ln>
        </p:spPr>
      </p:pic>
      <p:pic>
        <p:nvPicPr>
          <p:cNvPr descr="Logo&#10;&#10;Description automatically generated" id="127" name="Google Shape;127;p25"/>
          <p:cNvPicPr preferRelativeResize="0"/>
          <p:nvPr/>
        </p:nvPicPr>
        <p:blipFill rotWithShape="1">
          <a:blip r:embed="rId3">
            <a:alphaModFix/>
          </a:blip>
          <a:srcRect b="0" l="0" r="0" t="0"/>
          <a:stretch/>
        </p:blipFill>
        <p:spPr>
          <a:xfrm>
            <a:off x="7357532" y="4778131"/>
            <a:ext cx="1440180" cy="3068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 inset w/images">
  <p:cSld name="Three story inset w/images">
    <p:spTree>
      <p:nvGrpSpPr>
        <p:cNvPr id="128" name="Shape 128"/>
        <p:cNvGrpSpPr/>
        <p:nvPr/>
      </p:nvGrpSpPr>
      <p:grpSpPr>
        <a:xfrm>
          <a:off x="0" y="0"/>
          <a:ext cx="0" cy="0"/>
          <a:chOff x="0" y="0"/>
          <a:chExt cx="0" cy="0"/>
        </a:xfrm>
      </p:grpSpPr>
      <p:sp>
        <p:nvSpPr>
          <p:cNvPr id="129" name="Google Shape;129;p26"/>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6"/>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32" name="Google Shape;132;p26"/>
          <p:cNvCxnSpPr/>
          <p:nvPr/>
        </p:nvCxnSpPr>
        <p:spPr>
          <a:xfrm>
            <a:off x="320040" y="4767263"/>
            <a:ext cx="8503800" cy="0"/>
          </a:xfrm>
          <a:prstGeom prst="straightConnector1">
            <a:avLst/>
          </a:prstGeom>
          <a:noFill/>
          <a:ln cap="flat" cmpd="sng" w="9525">
            <a:solidFill>
              <a:srgbClr val="7F7F7F"/>
            </a:solidFill>
            <a:prstDash val="solid"/>
            <a:miter lim="800000"/>
            <a:headEnd len="sm" w="sm" type="none"/>
            <a:tailEnd len="sm" w="sm" type="none"/>
          </a:ln>
        </p:spPr>
      </p:cxnSp>
      <p:sp>
        <p:nvSpPr>
          <p:cNvPr id="133" name="Google Shape;133;p26"/>
          <p:cNvSpPr/>
          <p:nvPr>
            <p:ph idx="2" type="pic"/>
          </p:nvPr>
        </p:nvSpPr>
        <p:spPr>
          <a:xfrm>
            <a:off x="320675" y="1231582"/>
            <a:ext cx="2743200" cy="1440300"/>
          </a:xfrm>
          <a:prstGeom prst="rect">
            <a:avLst/>
          </a:prstGeom>
          <a:solidFill>
            <a:schemeClr val="lt2"/>
          </a:solidFill>
          <a:ln>
            <a:noFill/>
          </a:ln>
        </p:spPr>
      </p:sp>
      <p:sp>
        <p:nvSpPr>
          <p:cNvPr id="134" name="Google Shape;134;p26"/>
          <p:cNvSpPr/>
          <p:nvPr>
            <p:ph idx="3" type="pic"/>
          </p:nvPr>
        </p:nvSpPr>
        <p:spPr>
          <a:xfrm>
            <a:off x="3200400" y="1231439"/>
            <a:ext cx="2743200" cy="1440300"/>
          </a:xfrm>
          <a:prstGeom prst="rect">
            <a:avLst/>
          </a:prstGeom>
          <a:solidFill>
            <a:schemeClr val="lt2"/>
          </a:solidFill>
          <a:ln>
            <a:noFill/>
          </a:ln>
        </p:spPr>
      </p:sp>
      <p:sp>
        <p:nvSpPr>
          <p:cNvPr id="135" name="Google Shape;135;p26"/>
          <p:cNvSpPr/>
          <p:nvPr>
            <p:ph idx="4" type="pic"/>
          </p:nvPr>
        </p:nvSpPr>
        <p:spPr>
          <a:xfrm>
            <a:off x="6080125" y="1231439"/>
            <a:ext cx="2743200" cy="1440300"/>
          </a:xfrm>
          <a:prstGeom prst="rect">
            <a:avLst/>
          </a:prstGeom>
          <a:solidFill>
            <a:schemeClr val="lt2"/>
          </a:solidFill>
          <a:ln>
            <a:noFill/>
          </a:ln>
        </p:spPr>
      </p:sp>
      <p:sp>
        <p:nvSpPr>
          <p:cNvPr id="136" name="Google Shape;136;p26"/>
          <p:cNvSpPr txBox="1"/>
          <p:nvPr>
            <p:ph idx="1" type="body"/>
          </p:nvPr>
        </p:nvSpPr>
        <p:spPr>
          <a:xfrm>
            <a:off x="320675"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rtl="0" algn="l">
              <a:lnSpc>
                <a:spcPct val="90000"/>
              </a:lnSpc>
              <a:spcBef>
                <a:spcPts val="375"/>
              </a:spcBef>
              <a:spcAft>
                <a:spcPts val="0"/>
              </a:spcAft>
              <a:buClr>
                <a:schemeClr val="dk2"/>
              </a:buClr>
              <a:buSzPts val="1800"/>
              <a:buChar char="•"/>
              <a:defRPr/>
            </a:lvl2pPr>
            <a:lvl3pPr indent="-342900" lvl="2" marL="1371600" rtl="0" algn="l">
              <a:lnSpc>
                <a:spcPct val="90000"/>
              </a:lnSpc>
              <a:spcBef>
                <a:spcPts val="375"/>
              </a:spcBef>
              <a:spcAft>
                <a:spcPts val="0"/>
              </a:spcAft>
              <a:buClr>
                <a:schemeClr val="dk2"/>
              </a:buClr>
              <a:buSzPts val="1800"/>
              <a:buChar char="•"/>
              <a:defRPr/>
            </a:lvl3pPr>
            <a:lvl4pPr indent="-342900" lvl="3" marL="1828800" rtl="0" algn="l">
              <a:lnSpc>
                <a:spcPct val="90000"/>
              </a:lnSpc>
              <a:spcBef>
                <a:spcPts val="375"/>
              </a:spcBef>
              <a:spcAft>
                <a:spcPts val="0"/>
              </a:spcAft>
              <a:buClr>
                <a:schemeClr val="dk2"/>
              </a:buClr>
              <a:buSzPts val="1800"/>
              <a:buChar char="•"/>
              <a:defRPr/>
            </a:lvl4pPr>
            <a:lvl5pPr indent="-342900" lvl="4" marL="2286000" rtl="0" algn="l">
              <a:lnSpc>
                <a:spcPct val="90000"/>
              </a:lnSpc>
              <a:spcBef>
                <a:spcPts val="375"/>
              </a:spcBef>
              <a:spcAft>
                <a:spcPts val="0"/>
              </a:spcAft>
              <a:buClr>
                <a:schemeClr val="dk2"/>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7" name="Google Shape;137;p26"/>
          <p:cNvSpPr txBox="1"/>
          <p:nvPr>
            <p:ph idx="5" type="body"/>
          </p:nvPr>
        </p:nvSpPr>
        <p:spPr>
          <a:xfrm>
            <a:off x="3200400"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rtl="0" algn="l">
              <a:lnSpc>
                <a:spcPct val="90000"/>
              </a:lnSpc>
              <a:spcBef>
                <a:spcPts val="375"/>
              </a:spcBef>
              <a:spcAft>
                <a:spcPts val="0"/>
              </a:spcAft>
              <a:buClr>
                <a:schemeClr val="dk2"/>
              </a:buClr>
              <a:buSzPts val="1800"/>
              <a:buChar char="•"/>
              <a:defRPr/>
            </a:lvl2pPr>
            <a:lvl3pPr indent="-342900" lvl="2" marL="1371600" rtl="0" algn="l">
              <a:lnSpc>
                <a:spcPct val="90000"/>
              </a:lnSpc>
              <a:spcBef>
                <a:spcPts val="375"/>
              </a:spcBef>
              <a:spcAft>
                <a:spcPts val="0"/>
              </a:spcAft>
              <a:buClr>
                <a:schemeClr val="dk2"/>
              </a:buClr>
              <a:buSzPts val="1800"/>
              <a:buChar char="•"/>
              <a:defRPr/>
            </a:lvl3pPr>
            <a:lvl4pPr indent="-342900" lvl="3" marL="1828800" rtl="0" algn="l">
              <a:lnSpc>
                <a:spcPct val="90000"/>
              </a:lnSpc>
              <a:spcBef>
                <a:spcPts val="375"/>
              </a:spcBef>
              <a:spcAft>
                <a:spcPts val="0"/>
              </a:spcAft>
              <a:buClr>
                <a:schemeClr val="dk2"/>
              </a:buClr>
              <a:buSzPts val="1800"/>
              <a:buChar char="•"/>
              <a:defRPr/>
            </a:lvl4pPr>
            <a:lvl5pPr indent="-342900" lvl="4" marL="2286000" rtl="0" algn="l">
              <a:lnSpc>
                <a:spcPct val="90000"/>
              </a:lnSpc>
              <a:spcBef>
                <a:spcPts val="375"/>
              </a:spcBef>
              <a:spcAft>
                <a:spcPts val="0"/>
              </a:spcAft>
              <a:buClr>
                <a:schemeClr val="dk2"/>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38" name="Google Shape;138;p26"/>
          <p:cNvSpPr txBox="1"/>
          <p:nvPr>
            <p:ph idx="6" type="body"/>
          </p:nvPr>
        </p:nvSpPr>
        <p:spPr>
          <a:xfrm>
            <a:off x="6080125"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dk2"/>
              </a:buClr>
              <a:buSzPts val="1800"/>
              <a:buNone/>
              <a:defRPr b="0" sz="1800">
                <a:latin typeface="Calibri"/>
                <a:ea typeface="Calibri"/>
                <a:cs typeface="Calibri"/>
                <a:sym typeface="Calibri"/>
              </a:defRPr>
            </a:lvl1pPr>
            <a:lvl2pPr indent="-342900" lvl="1" marL="914400" rtl="0" algn="l">
              <a:lnSpc>
                <a:spcPct val="90000"/>
              </a:lnSpc>
              <a:spcBef>
                <a:spcPts val="375"/>
              </a:spcBef>
              <a:spcAft>
                <a:spcPts val="0"/>
              </a:spcAft>
              <a:buClr>
                <a:schemeClr val="dk2"/>
              </a:buClr>
              <a:buSzPts val="1800"/>
              <a:buChar char="•"/>
              <a:defRPr/>
            </a:lvl2pPr>
            <a:lvl3pPr indent="-342900" lvl="2" marL="1371600" rtl="0" algn="l">
              <a:lnSpc>
                <a:spcPct val="90000"/>
              </a:lnSpc>
              <a:spcBef>
                <a:spcPts val="375"/>
              </a:spcBef>
              <a:spcAft>
                <a:spcPts val="0"/>
              </a:spcAft>
              <a:buClr>
                <a:schemeClr val="dk2"/>
              </a:buClr>
              <a:buSzPts val="1800"/>
              <a:buChar char="•"/>
              <a:defRPr/>
            </a:lvl3pPr>
            <a:lvl4pPr indent="-342900" lvl="3" marL="1828800" rtl="0" algn="l">
              <a:lnSpc>
                <a:spcPct val="90000"/>
              </a:lnSpc>
              <a:spcBef>
                <a:spcPts val="375"/>
              </a:spcBef>
              <a:spcAft>
                <a:spcPts val="0"/>
              </a:spcAft>
              <a:buClr>
                <a:schemeClr val="dk2"/>
              </a:buClr>
              <a:buSzPts val="1800"/>
              <a:buChar char="•"/>
              <a:defRPr/>
            </a:lvl4pPr>
            <a:lvl5pPr indent="-342900" lvl="4" marL="2286000" rtl="0" algn="l">
              <a:lnSpc>
                <a:spcPct val="90000"/>
              </a:lnSpc>
              <a:spcBef>
                <a:spcPts val="375"/>
              </a:spcBef>
              <a:spcAft>
                <a:spcPts val="0"/>
              </a:spcAft>
              <a:buClr>
                <a:schemeClr val="dk2"/>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 inset w/images (Cardinal bkgd)">
  <p:cSld name="Three story inset w/images (Cardinal bkgd)">
    <p:bg>
      <p:bgPr>
        <a:solidFill>
          <a:schemeClr val="dk1"/>
        </a:solid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lt1"/>
              </a:buClr>
              <a:buSzPts val="3200"/>
              <a:buFont typeface="Georgia"/>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7"/>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27"/>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44" name="Google Shape;144;p27"/>
          <p:cNvSpPr/>
          <p:nvPr>
            <p:ph idx="2" type="pic"/>
          </p:nvPr>
        </p:nvSpPr>
        <p:spPr>
          <a:xfrm>
            <a:off x="320675" y="1231582"/>
            <a:ext cx="2743200" cy="1440300"/>
          </a:xfrm>
          <a:prstGeom prst="rect">
            <a:avLst/>
          </a:prstGeom>
          <a:solidFill>
            <a:schemeClr val="lt2"/>
          </a:solidFill>
          <a:ln>
            <a:noFill/>
          </a:ln>
        </p:spPr>
      </p:sp>
      <p:sp>
        <p:nvSpPr>
          <p:cNvPr id="145" name="Google Shape;145;p27"/>
          <p:cNvSpPr/>
          <p:nvPr>
            <p:ph idx="3" type="pic"/>
          </p:nvPr>
        </p:nvSpPr>
        <p:spPr>
          <a:xfrm>
            <a:off x="3200400" y="1231439"/>
            <a:ext cx="2743200" cy="1440300"/>
          </a:xfrm>
          <a:prstGeom prst="rect">
            <a:avLst/>
          </a:prstGeom>
          <a:solidFill>
            <a:schemeClr val="lt2"/>
          </a:solidFill>
          <a:ln>
            <a:noFill/>
          </a:ln>
        </p:spPr>
      </p:sp>
      <p:sp>
        <p:nvSpPr>
          <p:cNvPr id="146" name="Google Shape;146;p27"/>
          <p:cNvSpPr/>
          <p:nvPr>
            <p:ph idx="4" type="pic"/>
          </p:nvPr>
        </p:nvSpPr>
        <p:spPr>
          <a:xfrm>
            <a:off x="6080125" y="1231439"/>
            <a:ext cx="2743200" cy="1440300"/>
          </a:xfrm>
          <a:prstGeom prst="rect">
            <a:avLst/>
          </a:prstGeom>
          <a:solidFill>
            <a:schemeClr val="lt2"/>
          </a:solidFill>
          <a:ln>
            <a:noFill/>
          </a:ln>
        </p:spPr>
      </p:sp>
      <p:sp>
        <p:nvSpPr>
          <p:cNvPr id="147" name="Google Shape;147;p27"/>
          <p:cNvSpPr txBox="1"/>
          <p:nvPr>
            <p:ph idx="1" type="body"/>
          </p:nvPr>
        </p:nvSpPr>
        <p:spPr>
          <a:xfrm>
            <a:off x="320675"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rtl="0" algn="l">
              <a:lnSpc>
                <a:spcPct val="90000"/>
              </a:lnSpc>
              <a:spcBef>
                <a:spcPts val="375"/>
              </a:spcBef>
              <a:spcAft>
                <a:spcPts val="0"/>
              </a:spcAft>
              <a:buClr>
                <a:schemeClr val="lt1"/>
              </a:buClr>
              <a:buSzPts val="1800"/>
              <a:buChar char="•"/>
              <a:defRPr>
                <a:solidFill>
                  <a:schemeClr val="lt1"/>
                </a:solidFill>
              </a:defRPr>
            </a:lvl2pPr>
            <a:lvl3pPr indent="-342900" lvl="2" marL="1371600" rtl="0" algn="l">
              <a:lnSpc>
                <a:spcPct val="90000"/>
              </a:lnSpc>
              <a:spcBef>
                <a:spcPts val="375"/>
              </a:spcBef>
              <a:spcAft>
                <a:spcPts val="0"/>
              </a:spcAft>
              <a:buClr>
                <a:schemeClr val="lt1"/>
              </a:buClr>
              <a:buSzPts val="1800"/>
              <a:buChar char="•"/>
              <a:defRPr>
                <a:solidFill>
                  <a:schemeClr val="lt1"/>
                </a:solidFill>
              </a:defRPr>
            </a:lvl3pPr>
            <a:lvl4pPr indent="-342900" lvl="3" marL="1828800" rtl="0" algn="l">
              <a:lnSpc>
                <a:spcPct val="90000"/>
              </a:lnSpc>
              <a:spcBef>
                <a:spcPts val="375"/>
              </a:spcBef>
              <a:spcAft>
                <a:spcPts val="0"/>
              </a:spcAft>
              <a:buClr>
                <a:schemeClr val="lt1"/>
              </a:buClr>
              <a:buSzPts val="1800"/>
              <a:buChar char="•"/>
              <a:defRPr>
                <a:solidFill>
                  <a:schemeClr val="lt1"/>
                </a:solidFill>
              </a:defRPr>
            </a:lvl4pPr>
            <a:lvl5pPr indent="-342900" lvl="4" marL="2286000" rtl="0" algn="l">
              <a:lnSpc>
                <a:spcPct val="90000"/>
              </a:lnSpc>
              <a:spcBef>
                <a:spcPts val="375"/>
              </a:spcBef>
              <a:spcAft>
                <a:spcPts val="0"/>
              </a:spcAft>
              <a:buClr>
                <a:schemeClr val="lt1"/>
              </a:buClr>
              <a:buSzPts val="1800"/>
              <a:buChar char="•"/>
              <a:defRPr>
                <a:solidFill>
                  <a:schemeClr val="lt1"/>
                </a:solidFill>
              </a:defRPr>
            </a:lvl5pPr>
            <a:lvl6pPr indent="-342900" lvl="5" marL="2743200" rtl="0" algn="l">
              <a:lnSpc>
                <a:spcPct val="90000"/>
              </a:lnSpc>
              <a:spcBef>
                <a:spcPts val="375"/>
              </a:spcBef>
              <a:spcAft>
                <a:spcPts val="0"/>
              </a:spcAft>
              <a:buClr>
                <a:schemeClr val="lt1"/>
              </a:buClr>
              <a:buSzPts val="1800"/>
              <a:buChar char="•"/>
              <a:defRPr>
                <a:solidFill>
                  <a:schemeClr val="lt1"/>
                </a:solidFill>
              </a:defRPr>
            </a:lvl6pPr>
            <a:lvl7pPr indent="-342900" lvl="6" marL="3200400" rtl="0" algn="l">
              <a:lnSpc>
                <a:spcPct val="90000"/>
              </a:lnSpc>
              <a:spcBef>
                <a:spcPts val="375"/>
              </a:spcBef>
              <a:spcAft>
                <a:spcPts val="0"/>
              </a:spcAft>
              <a:buClr>
                <a:schemeClr val="lt1"/>
              </a:buClr>
              <a:buSzPts val="1800"/>
              <a:buChar char="•"/>
              <a:defRPr>
                <a:solidFill>
                  <a:schemeClr val="lt1"/>
                </a:solidFill>
              </a:defRPr>
            </a:lvl7pPr>
            <a:lvl8pPr indent="-342900" lvl="7" marL="3657600" rtl="0" algn="l">
              <a:lnSpc>
                <a:spcPct val="90000"/>
              </a:lnSpc>
              <a:spcBef>
                <a:spcPts val="375"/>
              </a:spcBef>
              <a:spcAft>
                <a:spcPts val="0"/>
              </a:spcAft>
              <a:buClr>
                <a:schemeClr val="lt1"/>
              </a:buClr>
              <a:buSzPts val="1800"/>
              <a:buChar char="•"/>
              <a:defRPr>
                <a:solidFill>
                  <a:schemeClr val="lt1"/>
                </a:solidFill>
              </a:defRPr>
            </a:lvl8pPr>
            <a:lvl9pPr indent="-342900" lvl="8" marL="4114800" rtl="0" algn="l">
              <a:lnSpc>
                <a:spcPct val="90000"/>
              </a:lnSpc>
              <a:spcBef>
                <a:spcPts val="375"/>
              </a:spcBef>
              <a:spcAft>
                <a:spcPts val="0"/>
              </a:spcAft>
              <a:buClr>
                <a:schemeClr val="lt1"/>
              </a:buClr>
              <a:buSzPts val="1800"/>
              <a:buChar char="•"/>
              <a:defRPr>
                <a:solidFill>
                  <a:schemeClr val="lt1"/>
                </a:solidFill>
              </a:defRPr>
            </a:lvl9pPr>
          </a:lstStyle>
          <a:p/>
        </p:txBody>
      </p:sp>
      <p:sp>
        <p:nvSpPr>
          <p:cNvPr id="148" name="Google Shape;148;p27"/>
          <p:cNvSpPr txBox="1"/>
          <p:nvPr>
            <p:ph idx="5" type="body"/>
          </p:nvPr>
        </p:nvSpPr>
        <p:spPr>
          <a:xfrm>
            <a:off x="3200400"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rtl="0" algn="l">
              <a:lnSpc>
                <a:spcPct val="90000"/>
              </a:lnSpc>
              <a:spcBef>
                <a:spcPts val="375"/>
              </a:spcBef>
              <a:spcAft>
                <a:spcPts val="0"/>
              </a:spcAft>
              <a:buClr>
                <a:schemeClr val="lt1"/>
              </a:buClr>
              <a:buSzPts val="1800"/>
              <a:buChar char="•"/>
              <a:defRPr>
                <a:solidFill>
                  <a:schemeClr val="lt1"/>
                </a:solidFill>
              </a:defRPr>
            </a:lvl2pPr>
            <a:lvl3pPr indent="-342900" lvl="2" marL="1371600" rtl="0" algn="l">
              <a:lnSpc>
                <a:spcPct val="90000"/>
              </a:lnSpc>
              <a:spcBef>
                <a:spcPts val="375"/>
              </a:spcBef>
              <a:spcAft>
                <a:spcPts val="0"/>
              </a:spcAft>
              <a:buClr>
                <a:schemeClr val="lt1"/>
              </a:buClr>
              <a:buSzPts val="1800"/>
              <a:buChar char="•"/>
              <a:defRPr>
                <a:solidFill>
                  <a:schemeClr val="lt1"/>
                </a:solidFill>
              </a:defRPr>
            </a:lvl3pPr>
            <a:lvl4pPr indent="-342900" lvl="3" marL="1828800" rtl="0" algn="l">
              <a:lnSpc>
                <a:spcPct val="90000"/>
              </a:lnSpc>
              <a:spcBef>
                <a:spcPts val="375"/>
              </a:spcBef>
              <a:spcAft>
                <a:spcPts val="0"/>
              </a:spcAft>
              <a:buClr>
                <a:schemeClr val="lt1"/>
              </a:buClr>
              <a:buSzPts val="1800"/>
              <a:buChar char="•"/>
              <a:defRPr>
                <a:solidFill>
                  <a:schemeClr val="lt1"/>
                </a:solidFill>
              </a:defRPr>
            </a:lvl4pPr>
            <a:lvl5pPr indent="-342900" lvl="4" marL="2286000" rtl="0" algn="l">
              <a:lnSpc>
                <a:spcPct val="90000"/>
              </a:lnSpc>
              <a:spcBef>
                <a:spcPts val="375"/>
              </a:spcBef>
              <a:spcAft>
                <a:spcPts val="0"/>
              </a:spcAft>
              <a:buClr>
                <a:schemeClr val="lt1"/>
              </a:buClr>
              <a:buSzPts val="1800"/>
              <a:buChar char="•"/>
              <a:defRPr>
                <a:solidFill>
                  <a:schemeClr val="lt1"/>
                </a:solidFill>
              </a:defRPr>
            </a:lvl5pPr>
            <a:lvl6pPr indent="-342900" lvl="5" marL="2743200" rtl="0" algn="l">
              <a:lnSpc>
                <a:spcPct val="90000"/>
              </a:lnSpc>
              <a:spcBef>
                <a:spcPts val="375"/>
              </a:spcBef>
              <a:spcAft>
                <a:spcPts val="0"/>
              </a:spcAft>
              <a:buClr>
                <a:schemeClr val="lt1"/>
              </a:buClr>
              <a:buSzPts val="1800"/>
              <a:buChar char="•"/>
              <a:defRPr>
                <a:solidFill>
                  <a:schemeClr val="lt1"/>
                </a:solidFill>
              </a:defRPr>
            </a:lvl6pPr>
            <a:lvl7pPr indent="-342900" lvl="6" marL="3200400" rtl="0" algn="l">
              <a:lnSpc>
                <a:spcPct val="90000"/>
              </a:lnSpc>
              <a:spcBef>
                <a:spcPts val="375"/>
              </a:spcBef>
              <a:spcAft>
                <a:spcPts val="0"/>
              </a:spcAft>
              <a:buClr>
                <a:schemeClr val="lt1"/>
              </a:buClr>
              <a:buSzPts val="1800"/>
              <a:buChar char="•"/>
              <a:defRPr>
                <a:solidFill>
                  <a:schemeClr val="lt1"/>
                </a:solidFill>
              </a:defRPr>
            </a:lvl7pPr>
            <a:lvl8pPr indent="-342900" lvl="7" marL="3657600" rtl="0" algn="l">
              <a:lnSpc>
                <a:spcPct val="90000"/>
              </a:lnSpc>
              <a:spcBef>
                <a:spcPts val="375"/>
              </a:spcBef>
              <a:spcAft>
                <a:spcPts val="0"/>
              </a:spcAft>
              <a:buClr>
                <a:schemeClr val="lt1"/>
              </a:buClr>
              <a:buSzPts val="1800"/>
              <a:buChar char="•"/>
              <a:defRPr>
                <a:solidFill>
                  <a:schemeClr val="lt1"/>
                </a:solidFill>
              </a:defRPr>
            </a:lvl8pPr>
            <a:lvl9pPr indent="-342900" lvl="8" marL="4114800" rtl="0" algn="l">
              <a:lnSpc>
                <a:spcPct val="90000"/>
              </a:lnSpc>
              <a:spcBef>
                <a:spcPts val="375"/>
              </a:spcBef>
              <a:spcAft>
                <a:spcPts val="0"/>
              </a:spcAft>
              <a:buClr>
                <a:schemeClr val="lt1"/>
              </a:buClr>
              <a:buSzPts val="1800"/>
              <a:buChar char="•"/>
              <a:defRPr>
                <a:solidFill>
                  <a:schemeClr val="lt1"/>
                </a:solidFill>
              </a:defRPr>
            </a:lvl9pPr>
          </a:lstStyle>
          <a:p/>
        </p:txBody>
      </p:sp>
      <p:sp>
        <p:nvSpPr>
          <p:cNvPr id="149" name="Google Shape;149;p27"/>
          <p:cNvSpPr txBox="1"/>
          <p:nvPr>
            <p:ph idx="6" type="body"/>
          </p:nvPr>
        </p:nvSpPr>
        <p:spPr>
          <a:xfrm>
            <a:off x="6080125" y="2838928"/>
            <a:ext cx="2743200" cy="16545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Clr>
                <a:schemeClr val="lt1"/>
              </a:buClr>
              <a:buSzPts val="1800"/>
              <a:buNone/>
              <a:defRPr b="0" sz="1800">
                <a:solidFill>
                  <a:schemeClr val="lt1"/>
                </a:solidFill>
                <a:latin typeface="Calibri"/>
                <a:ea typeface="Calibri"/>
                <a:cs typeface="Calibri"/>
                <a:sym typeface="Calibri"/>
              </a:defRPr>
            </a:lvl1pPr>
            <a:lvl2pPr indent="-342900" lvl="1" marL="914400" rtl="0" algn="l">
              <a:lnSpc>
                <a:spcPct val="90000"/>
              </a:lnSpc>
              <a:spcBef>
                <a:spcPts val="375"/>
              </a:spcBef>
              <a:spcAft>
                <a:spcPts val="0"/>
              </a:spcAft>
              <a:buClr>
                <a:schemeClr val="lt1"/>
              </a:buClr>
              <a:buSzPts val="1800"/>
              <a:buChar char="•"/>
              <a:defRPr>
                <a:solidFill>
                  <a:schemeClr val="lt1"/>
                </a:solidFill>
              </a:defRPr>
            </a:lvl2pPr>
            <a:lvl3pPr indent="-342900" lvl="2" marL="1371600" rtl="0" algn="l">
              <a:lnSpc>
                <a:spcPct val="90000"/>
              </a:lnSpc>
              <a:spcBef>
                <a:spcPts val="375"/>
              </a:spcBef>
              <a:spcAft>
                <a:spcPts val="0"/>
              </a:spcAft>
              <a:buClr>
                <a:schemeClr val="lt1"/>
              </a:buClr>
              <a:buSzPts val="1800"/>
              <a:buChar char="•"/>
              <a:defRPr>
                <a:solidFill>
                  <a:schemeClr val="lt1"/>
                </a:solidFill>
              </a:defRPr>
            </a:lvl3pPr>
            <a:lvl4pPr indent="-342900" lvl="3" marL="1828800" rtl="0" algn="l">
              <a:lnSpc>
                <a:spcPct val="90000"/>
              </a:lnSpc>
              <a:spcBef>
                <a:spcPts val="375"/>
              </a:spcBef>
              <a:spcAft>
                <a:spcPts val="0"/>
              </a:spcAft>
              <a:buClr>
                <a:schemeClr val="lt1"/>
              </a:buClr>
              <a:buSzPts val="1800"/>
              <a:buChar char="•"/>
              <a:defRPr>
                <a:solidFill>
                  <a:schemeClr val="lt1"/>
                </a:solidFill>
              </a:defRPr>
            </a:lvl4pPr>
            <a:lvl5pPr indent="-342900" lvl="4" marL="2286000" rtl="0" algn="l">
              <a:lnSpc>
                <a:spcPct val="90000"/>
              </a:lnSpc>
              <a:spcBef>
                <a:spcPts val="375"/>
              </a:spcBef>
              <a:spcAft>
                <a:spcPts val="0"/>
              </a:spcAft>
              <a:buClr>
                <a:schemeClr val="lt1"/>
              </a:buClr>
              <a:buSzPts val="1800"/>
              <a:buChar char="•"/>
              <a:defRPr>
                <a:solidFill>
                  <a:schemeClr val="lt1"/>
                </a:solidFill>
              </a:defRPr>
            </a:lvl5pPr>
            <a:lvl6pPr indent="-342900" lvl="5" marL="2743200" rtl="0" algn="l">
              <a:lnSpc>
                <a:spcPct val="90000"/>
              </a:lnSpc>
              <a:spcBef>
                <a:spcPts val="375"/>
              </a:spcBef>
              <a:spcAft>
                <a:spcPts val="0"/>
              </a:spcAft>
              <a:buClr>
                <a:schemeClr val="lt1"/>
              </a:buClr>
              <a:buSzPts val="1800"/>
              <a:buChar char="•"/>
              <a:defRPr>
                <a:solidFill>
                  <a:schemeClr val="lt1"/>
                </a:solidFill>
              </a:defRPr>
            </a:lvl6pPr>
            <a:lvl7pPr indent="-342900" lvl="6" marL="3200400" rtl="0" algn="l">
              <a:lnSpc>
                <a:spcPct val="90000"/>
              </a:lnSpc>
              <a:spcBef>
                <a:spcPts val="375"/>
              </a:spcBef>
              <a:spcAft>
                <a:spcPts val="0"/>
              </a:spcAft>
              <a:buClr>
                <a:schemeClr val="lt1"/>
              </a:buClr>
              <a:buSzPts val="1800"/>
              <a:buChar char="•"/>
              <a:defRPr>
                <a:solidFill>
                  <a:schemeClr val="lt1"/>
                </a:solidFill>
              </a:defRPr>
            </a:lvl7pPr>
            <a:lvl8pPr indent="-342900" lvl="7" marL="3657600" rtl="0" algn="l">
              <a:lnSpc>
                <a:spcPct val="90000"/>
              </a:lnSpc>
              <a:spcBef>
                <a:spcPts val="375"/>
              </a:spcBef>
              <a:spcAft>
                <a:spcPts val="0"/>
              </a:spcAft>
              <a:buClr>
                <a:schemeClr val="lt1"/>
              </a:buClr>
              <a:buSzPts val="1800"/>
              <a:buChar char="•"/>
              <a:defRPr>
                <a:solidFill>
                  <a:schemeClr val="lt1"/>
                </a:solidFill>
              </a:defRPr>
            </a:lvl8pPr>
            <a:lvl9pPr indent="-342900" lvl="8" marL="4114800" rtl="0" algn="l">
              <a:lnSpc>
                <a:spcPct val="90000"/>
              </a:lnSpc>
              <a:spcBef>
                <a:spcPts val="375"/>
              </a:spcBef>
              <a:spcAft>
                <a:spcPts val="0"/>
              </a:spcAft>
              <a:buClr>
                <a:schemeClr val="lt1"/>
              </a:buClr>
              <a:buSzPts val="1800"/>
              <a:buChar char="•"/>
              <a:defRPr>
                <a:solidFill>
                  <a:schemeClr val="lt1"/>
                </a:solidFill>
              </a:defRPr>
            </a:lvl9pPr>
          </a:lstStyle>
          <a:p/>
        </p:txBody>
      </p:sp>
      <p:pic>
        <p:nvPicPr>
          <p:cNvPr id="150" name="Google Shape;150;p27"/>
          <p:cNvPicPr preferRelativeResize="0"/>
          <p:nvPr/>
        </p:nvPicPr>
        <p:blipFill rotWithShape="1">
          <a:blip r:embed="rId2">
            <a:alphaModFix/>
          </a:blip>
          <a:srcRect b="0" l="0" r="0" t="0"/>
          <a:stretch/>
        </p:blipFill>
        <p:spPr>
          <a:xfrm>
            <a:off x="313316" y="4850851"/>
            <a:ext cx="1283818" cy="15463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oppy" showMasterSp="0">
  <p:cSld name="Divider - Poppy">
    <p:bg>
      <p:bgPr>
        <a:solidFill>
          <a:schemeClr val="accent5"/>
        </a:solidFill>
      </p:bgPr>
    </p:bg>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2">
            <a:alphaModFix amt="85000"/>
          </a:blip>
          <a:srcRect b="0" l="0" r="0" t="0"/>
          <a:stretch/>
        </p:blipFill>
        <p:spPr>
          <a:xfrm>
            <a:off x="0" y="0"/>
            <a:ext cx="2893735" cy="5143500"/>
          </a:xfrm>
          <a:prstGeom prst="rect">
            <a:avLst/>
          </a:prstGeom>
          <a:noFill/>
          <a:ln>
            <a:noFill/>
          </a:ln>
        </p:spPr>
      </p:pic>
      <p:sp>
        <p:nvSpPr>
          <p:cNvPr id="153" name="Google Shape;153;p28"/>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8"/>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5" name="Google Shape;155;p28"/>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56" name="Google Shape;156;p28"/>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Illuminating (Dark)" showMasterSp="0">
  <p:cSld name="Divider - Illuminating (Dark)">
    <p:bg>
      <p:bgPr>
        <a:solidFill>
          <a:srgbClr val="FEC51D"/>
        </a:solidFill>
      </p:bgPr>
    </p:bg>
    <p:spTree>
      <p:nvGrpSpPr>
        <p:cNvPr id="157" name="Shape 157"/>
        <p:cNvGrpSpPr/>
        <p:nvPr/>
      </p:nvGrpSpPr>
      <p:grpSpPr>
        <a:xfrm>
          <a:off x="0" y="0"/>
          <a:ext cx="0" cy="0"/>
          <a:chOff x="0" y="0"/>
          <a:chExt cx="0" cy="0"/>
        </a:xfrm>
      </p:grpSpPr>
      <p:pic>
        <p:nvPicPr>
          <p:cNvPr id="158" name="Google Shape;158;p29"/>
          <p:cNvPicPr preferRelativeResize="0"/>
          <p:nvPr/>
        </p:nvPicPr>
        <p:blipFill rotWithShape="1">
          <a:blip r:embed="rId2">
            <a:alphaModFix amt="70000"/>
          </a:blip>
          <a:srcRect b="0" l="0" r="0" t="0"/>
          <a:stretch/>
        </p:blipFill>
        <p:spPr>
          <a:xfrm>
            <a:off x="0" y="0"/>
            <a:ext cx="2893733" cy="5143500"/>
          </a:xfrm>
          <a:prstGeom prst="rect">
            <a:avLst/>
          </a:prstGeom>
          <a:noFill/>
          <a:ln>
            <a:noFill/>
          </a:ln>
        </p:spPr>
      </p:pic>
      <p:sp>
        <p:nvSpPr>
          <p:cNvPr id="159" name="Google Shape;159;p29"/>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9"/>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61" name="Google Shape;161;p29"/>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62" name="Google Shape;162;p29"/>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alo Verde" showMasterSp="0">
  <p:cSld name="Divider - Palo Verde">
    <p:bg>
      <p:bgPr>
        <a:solidFill>
          <a:schemeClr val="accent4"/>
        </a:solidFill>
      </p:bgPr>
    </p:bg>
    <p:spTree>
      <p:nvGrpSpPr>
        <p:cNvPr id="163" name="Shape 163"/>
        <p:cNvGrpSpPr/>
        <p:nvPr/>
      </p:nvGrpSpPr>
      <p:grpSpPr>
        <a:xfrm>
          <a:off x="0" y="0"/>
          <a:ext cx="0" cy="0"/>
          <a:chOff x="0" y="0"/>
          <a:chExt cx="0" cy="0"/>
        </a:xfrm>
      </p:grpSpPr>
      <p:pic>
        <p:nvPicPr>
          <p:cNvPr descr="Background pattern&#10;&#10;Description automatically generated" id="164" name="Google Shape;164;p30"/>
          <p:cNvPicPr preferRelativeResize="0"/>
          <p:nvPr/>
        </p:nvPicPr>
        <p:blipFill rotWithShape="1">
          <a:blip r:embed="rId2">
            <a:alphaModFix amt="70000"/>
          </a:blip>
          <a:srcRect b="0" l="0" r="0" t="0"/>
          <a:stretch/>
        </p:blipFill>
        <p:spPr>
          <a:xfrm>
            <a:off x="0" y="0"/>
            <a:ext cx="2893735" cy="5143500"/>
          </a:xfrm>
          <a:prstGeom prst="rect">
            <a:avLst/>
          </a:prstGeom>
          <a:noFill/>
          <a:ln>
            <a:noFill/>
          </a:ln>
        </p:spPr>
      </p:pic>
      <p:sp>
        <p:nvSpPr>
          <p:cNvPr id="165" name="Google Shape;165;p30"/>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0"/>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67" name="Google Shape;167;p30"/>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68" name="Google Shape;168;p30"/>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lum" showMasterSp="0">
  <p:cSld name="Divider - Plum">
    <p:bg>
      <p:bgPr>
        <a:solidFill>
          <a:schemeClr val="accent3"/>
        </a:solidFill>
      </p:bgPr>
    </p:bg>
    <p:spTree>
      <p:nvGrpSpPr>
        <p:cNvPr id="169" name="Shape 169"/>
        <p:cNvGrpSpPr/>
        <p:nvPr/>
      </p:nvGrpSpPr>
      <p:grpSpPr>
        <a:xfrm>
          <a:off x="0" y="0"/>
          <a:ext cx="0" cy="0"/>
          <a:chOff x="0" y="0"/>
          <a:chExt cx="0" cy="0"/>
        </a:xfrm>
      </p:grpSpPr>
      <p:pic>
        <p:nvPicPr>
          <p:cNvPr id="170" name="Google Shape;170;p31"/>
          <p:cNvPicPr preferRelativeResize="0"/>
          <p:nvPr/>
        </p:nvPicPr>
        <p:blipFill rotWithShape="1">
          <a:blip r:embed="rId2">
            <a:alphaModFix/>
          </a:blip>
          <a:srcRect b="0" l="0" r="0" t="0"/>
          <a:stretch/>
        </p:blipFill>
        <p:spPr>
          <a:xfrm>
            <a:off x="0" y="0"/>
            <a:ext cx="2893733" cy="5143500"/>
          </a:xfrm>
          <a:prstGeom prst="rect">
            <a:avLst/>
          </a:prstGeom>
          <a:noFill/>
          <a:ln>
            <a:noFill/>
          </a:ln>
        </p:spPr>
      </p:pic>
      <p:sp>
        <p:nvSpPr>
          <p:cNvPr id="171" name="Google Shape;171;p31"/>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800">
                <a:solidFill>
                  <a:schemeClr val="lt1"/>
                </a:solidFill>
                <a:latin typeface="Calibri"/>
                <a:ea typeface="Calibri"/>
                <a:cs typeface="Calibri"/>
                <a:sym typeface="Calibri"/>
              </a:defRPr>
            </a:lvl1pPr>
            <a:lvl2pPr indent="0" lvl="1" marL="0" rtl="0" algn="r">
              <a:spcBef>
                <a:spcPts val="0"/>
              </a:spcBef>
              <a:buNone/>
              <a:defRPr sz="800">
                <a:solidFill>
                  <a:schemeClr val="lt1"/>
                </a:solidFill>
                <a:latin typeface="Calibri"/>
                <a:ea typeface="Calibri"/>
                <a:cs typeface="Calibri"/>
                <a:sym typeface="Calibri"/>
              </a:defRPr>
            </a:lvl2pPr>
            <a:lvl3pPr indent="0" lvl="2" marL="0" rtl="0" algn="r">
              <a:spcBef>
                <a:spcPts val="0"/>
              </a:spcBef>
              <a:buNone/>
              <a:defRPr sz="800">
                <a:solidFill>
                  <a:schemeClr val="lt1"/>
                </a:solidFill>
                <a:latin typeface="Calibri"/>
                <a:ea typeface="Calibri"/>
                <a:cs typeface="Calibri"/>
                <a:sym typeface="Calibri"/>
              </a:defRPr>
            </a:lvl3pPr>
            <a:lvl4pPr indent="0" lvl="3" marL="0" rtl="0" algn="r">
              <a:spcBef>
                <a:spcPts val="0"/>
              </a:spcBef>
              <a:buNone/>
              <a:defRPr sz="800">
                <a:solidFill>
                  <a:schemeClr val="lt1"/>
                </a:solidFill>
                <a:latin typeface="Calibri"/>
                <a:ea typeface="Calibri"/>
                <a:cs typeface="Calibri"/>
                <a:sym typeface="Calibri"/>
              </a:defRPr>
            </a:lvl4pPr>
            <a:lvl5pPr indent="0" lvl="4" marL="0" rtl="0" algn="r">
              <a:spcBef>
                <a:spcPts val="0"/>
              </a:spcBef>
              <a:buNone/>
              <a:defRPr sz="800">
                <a:solidFill>
                  <a:schemeClr val="lt1"/>
                </a:solidFill>
                <a:latin typeface="Calibri"/>
                <a:ea typeface="Calibri"/>
                <a:cs typeface="Calibri"/>
                <a:sym typeface="Calibri"/>
              </a:defRPr>
            </a:lvl5pPr>
            <a:lvl6pPr indent="0" lvl="5" marL="0" rtl="0" algn="r">
              <a:spcBef>
                <a:spcPts val="0"/>
              </a:spcBef>
              <a:buNone/>
              <a:defRPr sz="800">
                <a:solidFill>
                  <a:schemeClr val="lt1"/>
                </a:solidFill>
                <a:latin typeface="Calibri"/>
                <a:ea typeface="Calibri"/>
                <a:cs typeface="Calibri"/>
                <a:sym typeface="Calibri"/>
              </a:defRPr>
            </a:lvl6pPr>
            <a:lvl7pPr indent="0" lvl="6" marL="0" rtl="0" algn="r">
              <a:spcBef>
                <a:spcPts val="0"/>
              </a:spcBef>
              <a:buNone/>
              <a:defRPr sz="800">
                <a:solidFill>
                  <a:schemeClr val="lt1"/>
                </a:solidFill>
                <a:latin typeface="Calibri"/>
                <a:ea typeface="Calibri"/>
                <a:cs typeface="Calibri"/>
                <a:sym typeface="Calibri"/>
              </a:defRPr>
            </a:lvl7pPr>
            <a:lvl8pPr indent="0" lvl="7" marL="0" rtl="0" algn="r">
              <a:spcBef>
                <a:spcPts val="0"/>
              </a:spcBef>
              <a:buNone/>
              <a:defRPr sz="800">
                <a:solidFill>
                  <a:schemeClr val="lt1"/>
                </a:solidFill>
                <a:latin typeface="Calibri"/>
                <a:ea typeface="Calibri"/>
                <a:cs typeface="Calibri"/>
                <a:sym typeface="Calibri"/>
              </a:defRPr>
            </a:lvl8pPr>
            <a:lvl9pPr indent="0" lvl="8" marL="0" rtl="0" algn="r">
              <a:spcBef>
                <a:spcPts val="0"/>
              </a:spcBef>
              <a:buNone/>
              <a:defRPr sz="8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1"/>
          <p:cNvSpPr txBox="1"/>
          <p:nvPr>
            <p:ph type="ctrTitle"/>
          </p:nvPr>
        </p:nvSpPr>
        <p:spPr>
          <a:xfrm>
            <a:off x="1363132" y="1760219"/>
            <a:ext cx="7479900" cy="1660500"/>
          </a:xfrm>
          <a:prstGeom prst="rect">
            <a:avLst/>
          </a:prstGeom>
          <a:noFill/>
          <a:ln>
            <a:noFill/>
          </a:ln>
        </p:spPr>
        <p:txBody>
          <a:bodyPr anchorCtr="0" anchor="t" bIns="45700" lIns="0" spcFirstLastPara="1" rIns="0" wrap="square" tIns="45700">
            <a:normAutofit/>
          </a:bodyPr>
          <a:lstStyle>
            <a:lvl1pPr lvl="0" rtl="0" algn="l">
              <a:lnSpc>
                <a:spcPct val="90000"/>
              </a:lnSpc>
              <a:spcBef>
                <a:spcPts val="0"/>
              </a:spcBef>
              <a:spcAft>
                <a:spcPts val="0"/>
              </a:spcAft>
              <a:buClr>
                <a:schemeClr val="lt1"/>
              </a:buClr>
              <a:buSzPts val="4500"/>
              <a:buFont typeface="Georgia"/>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73" name="Google Shape;173;p31"/>
          <p:cNvCxnSpPr/>
          <p:nvPr/>
        </p:nvCxnSpPr>
        <p:spPr>
          <a:xfrm>
            <a:off x="320040" y="4767263"/>
            <a:ext cx="8503800" cy="0"/>
          </a:xfrm>
          <a:prstGeom prst="straightConnector1">
            <a:avLst/>
          </a:prstGeom>
          <a:noFill/>
          <a:ln cap="flat" cmpd="sng" w="9525">
            <a:solidFill>
              <a:schemeClr val="lt1"/>
            </a:solidFill>
            <a:prstDash val="solid"/>
            <a:miter lim="800000"/>
            <a:headEnd len="sm" w="sm" type="none"/>
            <a:tailEnd len="sm" w="sm" type="none"/>
          </a:ln>
        </p:spPr>
      </p:cxnSp>
      <p:sp>
        <p:nvSpPr>
          <p:cNvPr id="174" name="Google Shape;174;p31"/>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lvl1pPr lvl="0" rtl="0">
              <a:spcBef>
                <a:spcPts val="750"/>
              </a:spcBef>
              <a:spcAft>
                <a:spcPts val="0"/>
              </a:spcAft>
              <a:buClr>
                <a:schemeClr val="lt1"/>
              </a:buClr>
              <a:buSzPts val="2300"/>
              <a:buNone/>
              <a:defRPr>
                <a:solidFill>
                  <a:schemeClr val="lt1"/>
                </a:solidFill>
              </a:defRPr>
            </a:lvl1pPr>
            <a:lvl2pPr lvl="1" rtl="0">
              <a:spcBef>
                <a:spcPts val="375"/>
              </a:spcBef>
              <a:spcAft>
                <a:spcPts val="0"/>
              </a:spcAft>
              <a:buSzPts val="1800"/>
              <a:buNone/>
              <a:defRPr/>
            </a:lvl2pPr>
            <a:lvl3pPr lvl="2" rtl="0">
              <a:spcBef>
                <a:spcPts val="375"/>
              </a:spcBef>
              <a:spcAft>
                <a:spcPts val="0"/>
              </a:spcAft>
              <a:buSzPts val="1800"/>
              <a:buNone/>
              <a:defRPr/>
            </a:lvl3pPr>
            <a:lvl4pPr lvl="3" rtl="0">
              <a:spcBef>
                <a:spcPts val="375"/>
              </a:spcBef>
              <a:spcAft>
                <a:spcPts val="0"/>
              </a:spcAft>
              <a:buSzPts val="1800"/>
              <a:buNone/>
              <a:defRPr/>
            </a:lvl4pPr>
            <a:lvl5pPr lvl="4" rtl="0">
              <a:spcBef>
                <a:spcPts val="375"/>
              </a:spcBef>
              <a:spcAft>
                <a:spcPts val="0"/>
              </a:spcAft>
              <a:buSzPts val="1800"/>
              <a:buNone/>
              <a:defRPr/>
            </a:lvl5pPr>
            <a:lvl6pPr lvl="5" rtl="0">
              <a:spcBef>
                <a:spcPts val="375"/>
              </a:spcBef>
              <a:spcAft>
                <a:spcPts val="0"/>
              </a:spcAft>
              <a:buSzPts val="1350"/>
              <a:buNone/>
              <a:defRPr/>
            </a:lvl6pPr>
            <a:lvl7pPr lvl="6" rtl="0">
              <a:spcBef>
                <a:spcPts val="375"/>
              </a:spcBef>
              <a:spcAft>
                <a:spcPts val="0"/>
              </a:spcAft>
              <a:buSzPts val="1350"/>
              <a:buNone/>
              <a:defRPr/>
            </a:lvl7pPr>
            <a:lvl8pPr lvl="7" rtl="0">
              <a:spcBef>
                <a:spcPts val="375"/>
              </a:spcBef>
              <a:spcAft>
                <a:spcPts val="0"/>
              </a:spcAft>
              <a:buSzPts val="1350"/>
              <a:buNone/>
              <a:defRPr/>
            </a:lvl8pPr>
            <a:lvl9pPr lvl="8" rtl="0">
              <a:spcBef>
                <a:spcPts val="375"/>
              </a:spcBef>
              <a:spcAft>
                <a:spcPts val="0"/>
              </a:spcAft>
              <a:buSzPts val="135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2"/>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32"/>
          <p:cNvSpPr txBox="1"/>
          <p:nvPr>
            <p:ph idx="12" type="sldNum"/>
          </p:nvPr>
        </p:nvSpPr>
        <p:spPr>
          <a:xfrm>
            <a:off x="676656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33"/>
          <p:cNvSpPr/>
          <p:nvPr/>
        </p:nvSpPr>
        <p:spPr>
          <a:xfrm>
            <a:off x="0" y="4759290"/>
            <a:ext cx="2210700" cy="38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theme" Target="../theme/theme3.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lvl1pPr lvl="0" marR="0" rtl="0" algn="l">
              <a:lnSpc>
                <a:spcPct val="90000"/>
              </a:lnSpc>
              <a:spcBef>
                <a:spcPts val="0"/>
              </a:spcBef>
              <a:spcAft>
                <a:spcPts val="0"/>
              </a:spcAft>
              <a:buClr>
                <a:schemeClr val="dk1"/>
              </a:buClr>
              <a:buSzPts val="3200"/>
              <a:buFont typeface="Georgia"/>
              <a:buNone/>
              <a:defRPr b="0" i="0" sz="3200" u="none" cap="none" strike="noStrik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320040" y="1200150"/>
            <a:ext cx="8503800" cy="3432600"/>
          </a:xfrm>
          <a:prstGeom prst="rect">
            <a:avLst/>
          </a:prstGeom>
          <a:noFill/>
          <a:ln>
            <a:noFill/>
          </a:ln>
        </p:spPr>
        <p:txBody>
          <a:bodyPr anchorCtr="0" anchor="t" bIns="45700" lIns="0" spcFirstLastPara="1" rIns="0" wrap="square" tIns="45700">
            <a:normAutofit/>
          </a:bodyPr>
          <a:lstStyle>
            <a:lvl1pPr indent="-374650" lvl="0" marL="457200" marR="0" rtl="0" algn="l">
              <a:lnSpc>
                <a:spcPct val="90000"/>
              </a:lnSpc>
              <a:spcBef>
                <a:spcPts val="750"/>
              </a:spcBef>
              <a:spcAft>
                <a:spcPts val="0"/>
              </a:spcAft>
              <a:buClr>
                <a:schemeClr val="dk2"/>
              </a:buClr>
              <a:buSzPts val="2300"/>
              <a:buFont typeface="Arial"/>
              <a:buChar char="•"/>
              <a:defRPr b="0" i="0" sz="2300" u="none" cap="none" strike="noStrike">
                <a:solidFill>
                  <a:schemeClr val="dk2"/>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3pPr>
            <a:lvl4pPr indent="-342900" lvl="3" marL="18288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4pPr>
            <a:lvl5pPr indent="-342900" lvl="4" marL="2286000" marR="0" rtl="0" algn="l">
              <a:lnSpc>
                <a:spcPct val="90000"/>
              </a:lnSpc>
              <a:spcBef>
                <a:spcPts val="375"/>
              </a:spcBef>
              <a:spcAft>
                <a:spcPts val="0"/>
              </a:spcAft>
              <a:buClr>
                <a:schemeClr val="dk2"/>
              </a:buClr>
              <a:buSzPts val="1800"/>
              <a:buFont typeface="Arial"/>
              <a:buChar char="•"/>
              <a:defRPr b="0" i="0" sz="1800" u="none" cap="none" strike="noStrike">
                <a:solidFill>
                  <a:schemeClr val="dk2"/>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2"/>
              </a:buClr>
              <a:buSzPts val="1350"/>
              <a:buFont typeface="Arial"/>
              <a:buChar char="•"/>
              <a:defRPr b="0" i="0" sz="1350" u="none" cap="none" strike="noStrike">
                <a:solidFill>
                  <a:schemeClr val="dk2"/>
                </a:solidFill>
                <a:latin typeface="Calibri"/>
                <a:ea typeface="Calibri"/>
                <a:cs typeface="Calibri"/>
                <a:sym typeface="Calibri"/>
              </a:defRPr>
            </a:lvl9pPr>
          </a:lstStyle>
          <a:p/>
        </p:txBody>
      </p:sp>
      <p:pic>
        <p:nvPicPr>
          <p:cNvPr descr="Logo&#10;&#10;Description automatically generated" id="53" name="Google Shape;53;p13"/>
          <p:cNvPicPr preferRelativeResize="0"/>
          <p:nvPr/>
        </p:nvPicPr>
        <p:blipFill rotWithShape="1">
          <a:blip r:embed="rId1">
            <a:alphaModFix/>
          </a:blip>
          <a:srcRect b="0" l="0" r="0" t="0"/>
          <a:stretch/>
        </p:blipFill>
        <p:spPr>
          <a:xfrm>
            <a:off x="231581" y="4778131"/>
            <a:ext cx="1440180" cy="306804"/>
          </a:xfrm>
          <a:prstGeom prst="rect">
            <a:avLst/>
          </a:prstGeom>
          <a:noFill/>
          <a:ln>
            <a:noFill/>
          </a:ln>
        </p:spPr>
      </p:pic>
      <p:sp>
        <p:nvSpPr>
          <p:cNvPr id="54" name="Google Shape;54;p13"/>
          <p:cNvSpPr txBox="1"/>
          <p:nvPr>
            <p:ph idx="12" type="sldNum"/>
          </p:nvPr>
        </p:nvSpPr>
        <p:spPr>
          <a:xfrm>
            <a:off x="6766560" y="4757739"/>
            <a:ext cx="2057400" cy="2730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800" u="none" cap="none" strike="noStrike">
                <a:solidFill>
                  <a:schemeClr val="dk2"/>
                </a:solidFill>
                <a:latin typeface="Calibri"/>
                <a:ea typeface="Calibri"/>
                <a:cs typeface="Calibri"/>
                <a:sym typeface="Calibri"/>
              </a:defRPr>
            </a:lvl1pPr>
            <a:lvl2pPr indent="0" lvl="1" marL="0" marR="0" rtl="0" algn="r">
              <a:spcBef>
                <a:spcPts val="0"/>
              </a:spcBef>
              <a:buNone/>
              <a:defRPr b="0" i="0" sz="800" u="none" cap="none" strike="noStrike">
                <a:solidFill>
                  <a:schemeClr val="dk2"/>
                </a:solidFill>
                <a:latin typeface="Calibri"/>
                <a:ea typeface="Calibri"/>
                <a:cs typeface="Calibri"/>
                <a:sym typeface="Calibri"/>
              </a:defRPr>
            </a:lvl2pPr>
            <a:lvl3pPr indent="0" lvl="2" marL="0" marR="0" rtl="0" algn="r">
              <a:spcBef>
                <a:spcPts val="0"/>
              </a:spcBef>
              <a:buNone/>
              <a:defRPr b="0" i="0" sz="800" u="none" cap="none" strike="noStrike">
                <a:solidFill>
                  <a:schemeClr val="dk2"/>
                </a:solidFill>
                <a:latin typeface="Calibri"/>
                <a:ea typeface="Calibri"/>
                <a:cs typeface="Calibri"/>
                <a:sym typeface="Calibri"/>
              </a:defRPr>
            </a:lvl3pPr>
            <a:lvl4pPr indent="0" lvl="3" marL="0" marR="0" rtl="0" algn="r">
              <a:spcBef>
                <a:spcPts val="0"/>
              </a:spcBef>
              <a:buNone/>
              <a:defRPr b="0" i="0" sz="800" u="none" cap="none" strike="noStrike">
                <a:solidFill>
                  <a:schemeClr val="dk2"/>
                </a:solidFill>
                <a:latin typeface="Calibri"/>
                <a:ea typeface="Calibri"/>
                <a:cs typeface="Calibri"/>
                <a:sym typeface="Calibri"/>
              </a:defRPr>
            </a:lvl4pPr>
            <a:lvl5pPr indent="0" lvl="4" marL="0" marR="0" rtl="0" algn="r">
              <a:spcBef>
                <a:spcPts val="0"/>
              </a:spcBef>
              <a:buNone/>
              <a:defRPr b="0" i="0" sz="800" u="none" cap="none" strike="noStrike">
                <a:solidFill>
                  <a:schemeClr val="dk2"/>
                </a:solidFill>
                <a:latin typeface="Calibri"/>
                <a:ea typeface="Calibri"/>
                <a:cs typeface="Calibri"/>
                <a:sym typeface="Calibri"/>
              </a:defRPr>
            </a:lvl5pPr>
            <a:lvl6pPr indent="0" lvl="5" marL="0" marR="0" rtl="0" algn="r">
              <a:spcBef>
                <a:spcPts val="0"/>
              </a:spcBef>
              <a:buNone/>
              <a:defRPr b="0" i="0" sz="800" u="none" cap="none" strike="noStrike">
                <a:solidFill>
                  <a:schemeClr val="dk2"/>
                </a:solidFill>
                <a:latin typeface="Calibri"/>
                <a:ea typeface="Calibri"/>
                <a:cs typeface="Calibri"/>
                <a:sym typeface="Calibri"/>
              </a:defRPr>
            </a:lvl6pPr>
            <a:lvl7pPr indent="0" lvl="6" marL="0" marR="0" rtl="0" algn="r">
              <a:spcBef>
                <a:spcPts val="0"/>
              </a:spcBef>
              <a:buNone/>
              <a:defRPr b="0" i="0" sz="800" u="none" cap="none" strike="noStrike">
                <a:solidFill>
                  <a:schemeClr val="dk2"/>
                </a:solidFill>
                <a:latin typeface="Calibri"/>
                <a:ea typeface="Calibri"/>
                <a:cs typeface="Calibri"/>
                <a:sym typeface="Calibri"/>
              </a:defRPr>
            </a:lvl7pPr>
            <a:lvl8pPr indent="0" lvl="7" marL="0" marR="0" rtl="0" algn="r">
              <a:spcBef>
                <a:spcPts val="0"/>
              </a:spcBef>
              <a:buNone/>
              <a:defRPr b="0" i="0" sz="800" u="none" cap="none" strike="noStrike">
                <a:solidFill>
                  <a:schemeClr val="dk2"/>
                </a:solidFill>
                <a:latin typeface="Calibri"/>
                <a:ea typeface="Calibri"/>
                <a:cs typeface="Calibri"/>
                <a:sym typeface="Calibri"/>
              </a:defRPr>
            </a:lvl8pPr>
            <a:lvl9pPr indent="0" lvl="8" marL="0" marR="0" rtl="0" algn="r">
              <a:spcBef>
                <a:spcPts val="0"/>
              </a:spcBef>
              <a:buNone/>
              <a:defRPr b="0" i="0" sz="8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24.png"/><Relationship Id="rId5"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justice.gov/hatecrimes/hate-crime-statistics" TargetMode="External"/><Relationship Id="rId4" Type="http://schemas.openxmlformats.org/officeDocument/2006/relationships/hyperlink" Target="https://www.adl.org/resources/report/online-hate-and-harassment-american-experience-202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s://maartensap.com/pdfs/sap2019risk.pdf" TargetMode="External"/><Relationship Id="rId5" Type="http://schemas.openxmlformats.org/officeDocument/2006/relationships/image" Target="../media/image19.png"/><Relationship Id="rId6" Type="http://schemas.openxmlformats.org/officeDocument/2006/relationships/hyperlink" Target="https://www.amnesty.org/en/latest/news/2018/03/online-violence-against-women-chapter-4-4/" TargetMode="External"/><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ctrTitle"/>
          </p:nvPr>
        </p:nvSpPr>
        <p:spPr>
          <a:xfrm>
            <a:off x="1363132" y="1760220"/>
            <a:ext cx="7479900" cy="1265100"/>
          </a:xfrm>
          <a:prstGeom prst="rect">
            <a:avLst/>
          </a:prstGeom>
          <a:noFill/>
          <a:ln>
            <a:noFill/>
          </a:ln>
        </p:spPr>
        <p:txBody>
          <a:bodyPr anchorCtr="0" anchor="t" bIns="45700" lIns="0" spcFirstLastPara="1" rIns="0" wrap="square" tIns="45700">
            <a:normAutofit fontScale="90000"/>
          </a:bodyPr>
          <a:lstStyle/>
          <a:p>
            <a:pPr indent="0" lvl="0" marL="0" rtl="0" algn="l">
              <a:lnSpc>
                <a:spcPct val="90000"/>
              </a:lnSpc>
              <a:spcBef>
                <a:spcPts val="0"/>
              </a:spcBef>
              <a:spcAft>
                <a:spcPts val="0"/>
              </a:spcAft>
              <a:buClr>
                <a:schemeClr val="lt1"/>
              </a:buClr>
              <a:buSzPct val="100000"/>
              <a:buFont typeface="Georgia"/>
              <a:buNone/>
            </a:pPr>
            <a:r>
              <a:rPr lang="en"/>
              <a:t>Racial Discrimination from </a:t>
            </a:r>
            <a:endParaRPr/>
          </a:p>
          <a:p>
            <a:pPr indent="0" lvl="0" marL="0" rtl="0" algn="l">
              <a:lnSpc>
                <a:spcPct val="90000"/>
              </a:lnSpc>
              <a:spcBef>
                <a:spcPts val="0"/>
              </a:spcBef>
              <a:spcAft>
                <a:spcPts val="0"/>
              </a:spcAft>
              <a:buClr>
                <a:schemeClr val="lt1"/>
              </a:buClr>
              <a:buSzPct val="100000"/>
              <a:buFont typeface="Georgia"/>
              <a:buNone/>
            </a:pPr>
            <a:r>
              <a:rPr lang="en"/>
              <a:t>Hate Speech on Twitter</a:t>
            </a:r>
            <a:endParaRPr/>
          </a:p>
        </p:txBody>
      </p:sp>
      <p:sp>
        <p:nvSpPr>
          <p:cNvPr id="185" name="Google Shape;185;p34"/>
          <p:cNvSpPr txBox="1"/>
          <p:nvPr>
            <p:ph idx="1" type="subTitle"/>
          </p:nvPr>
        </p:nvSpPr>
        <p:spPr>
          <a:xfrm>
            <a:off x="3688080" y="3048002"/>
            <a:ext cx="3935400" cy="1078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Clr>
                <a:schemeClr val="lt1"/>
              </a:buClr>
              <a:buSzPts val="1800"/>
              <a:buNone/>
            </a:pPr>
            <a:r>
              <a:rPr lang="en"/>
              <a:t>Final Project Presentation (Milestone #6)</a:t>
            </a:r>
            <a:endParaRPr/>
          </a:p>
          <a:p>
            <a:pPr indent="0" lvl="0" marL="0" rtl="0" algn="l">
              <a:lnSpc>
                <a:spcPct val="100000"/>
              </a:lnSpc>
              <a:spcBef>
                <a:spcPts val="750"/>
              </a:spcBef>
              <a:spcAft>
                <a:spcPts val="0"/>
              </a:spcAft>
              <a:buClr>
                <a:schemeClr val="lt1"/>
              </a:buClr>
              <a:buSzPts val="1800"/>
              <a:buNone/>
            </a:pPr>
            <a:r>
              <a:rPr i="1" lang="en" sz="1600"/>
              <a:t>DATASCI 154: </a:t>
            </a:r>
            <a:endParaRPr i="1" sz="1600"/>
          </a:p>
          <a:p>
            <a:pPr indent="0" lvl="0" marL="0" rtl="0" algn="l">
              <a:lnSpc>
                <a:spcPct val="70000"/>
              </a:lnSpc>
              <a:spcBef>
                <a:spcPts val="750"/>
              </a:spcBef>
              <a:spcAft>
                <a:spcPts val="0"/>
              </a:spcAft>
              <a:buClr>
                <a:schemeClr val="lt1"/>
              </a:buClr>
              <a:buSzPts val="1800"/>
              <a:buNone/>
            </a:pPr>
            <a:r>
              <a:rPr i="1" lang="en" sz="1600"/>
              <a:t>Solving Social Problems With Data</a:t>
            </a:r>
            <a:endParaRPr sz="1600"/>
          </a:p>
        </p:txBody>
      </p:sp>
      <p:sp>
        <p:nvSpPr>
          <p:cNvPr id="186" name="Google Shape;186;p34"/>
          <p:cNvSpPr txBox="1"/>
          <p:nvPr/>
        </p:nvSpPr>
        <p:spPr>
          <a:xfrm>
            <a:off x="6338825" y="247050"/>
            <a:ext cx="2504100" cy="6465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lt1"/>
                </a:solidFill>
                <a:latin typeface="Calibri"/>
                <a:ea typeface="Calibri"/>
                <a:cs typeface="Calibri"/>
                <a:sym typeface="Calibri"/>
              </a:rPr>
              <a:t>Arthur Cheong, Andrew Yu, Marco Widodo Group 10</a:t>
            </a:r>
            <a:endParaRPr b="1" sz="1000">
              <a:solidFill>
                <a:schemeClr val="lt1"/>
              </a:solidFill>
              <a:latin typeface="Calibri"/>
              <a:ea typeface="Calibri"/>
              <a:cs typeface="Calibri"/>
              <a:sym typeface="Calibri"/>
            </a:endParaRPr>
          </a:p>
          <a:p>
            <a:pPr indent="0" lvl="0" marL="0" rtl="0" algn="r">
              <a:spcBef>
                <a:spcPts val="0"/>
              </a:spcBef>
              <a:spcAft>
                <a:spcPts val="0"/>
              </a:spcAft>
              <a:buNone/>
            </a:pPr>
            <a:r>
              <a:rPr b="1" lang="en" sz="1000">
                <a:solidFill>
                  <a:schemeClr val="lt1"/>
                </a:solidFill>
                <a:latin typeface="Calibri"/>
                <a:ea typeface="Calibri"/>
                <a:cs typeface="Calibri"/>
                <a:sym typeface="Calibri"/>
              </a:rPr>
              <a:t>18 August 2023</a:t>
            </a:r>
            <a:endParaRPr b="1" sz="1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Decision Variables: Design Illustrated</a:t>
            </a:r>
            <a:endParaRPr/>
          </a:p>
        </p:txBody>
      </p:sp>
      <p:sp>
        <p:nvSpPr>
          <p:cNvPr id="263" name="Google Shape;263;p43"/>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43"/>
          <p:cNvSpPr txBox="1"/>
          <p:nvPr/>
        </p:nvSpPr>
        <p:spPr>
          <a:xfrm>
            <a:off x="1239014" y="1235741"/>
            <a:ext cx="6642300" cy="548100"/>
          </a:xfrm>
          <a:prstGeom prst="rect">
            <a:avLst/>
          </a:prstGeom>
          <a:solidFill>
            <a:srgbClr val="D1661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311150" lvl="0" marL="457200" rtl="0" algn="l">
              <a:lnSpc>
                <a:spcPct val="90000"/>
              </a:lnSpc>
              <a:spcBef>
                <a:spcPts val="900"/>
              </a:spcBef>
              <a:spcAft>
                <a:spcPts val="0"/>
              </a:spcAft>
              <a:buClr>
                <a:srgbClr val="000000"/>
              </a:buClr>
              <a:buSzPts val="1300"/>
              <a:buFont typeface="Calibri"/>
              <a:buAutoNum type="arabicPeriod"/>
            </a:pPr>
            <a:r>
              <a:rPr b="1" lang="en" sz="1300">
                <a:solidFill>
                  <a:srgbClr val="000000"/>
                </a:solidFill>
                <a:latin typeface="Calibri"/>
                <a:ea typeface="Calibri"/>
                <a:cs typeface="Calibri"/>
                <a:sym typeface="Calibri"/>
              </a:rPr>
              <a:t>Fully Machine-Learning Moderation</a:t>
            </a:r>
            <a:endParaRPr b="1" sz="1300">
              <a:solidFill>
                <a:srgbClr val="000000"/>
              </a:solidFill>
              <a:latin typeface="Calibri"/>
              <a:ea typeface="Calibri"/>
              <a:cs typeface="Calibri"/>
              <a:sym typeface="Calibri"/>
            </a:endParaRPr>
          </a:p>
        </p:txBody>
      </p:sp>
      <p:sp>
        <p:nvSpPr>
          <p:cNvPr id="265" name="Google Shape;265;p43"/>
          <p:cNvSpPr txBox="1"/>
          <p:nvPr/>
        </p:nvSpPr>
        <p:spPr>
          <a:xfrm>
            <a:off x="1239032" y="1906202"/>
            <a:ext cx="6642300" cy="548100"/>
          </a:xfrm>
          <a:prstGeom prst="rect">
            <a:avLst/>
          </a:prstGeom>
          <a:solidFill>
            <a:srgbClr val="E69138"/>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311150" lvl="0" marL="457200" rtl="0" algn="l">
              <a:lnSpc>
                <a:spcPct val="90000"/>
              </a:lnSpc>
              <a:spcBef>
                <a:spcPts val="900"/>
              </a:spcBef>
              <a:spcAft>
                <a:spcPts val="0"/>
              </a:spcAft>
              <a:buClr>
                <a:srgbClr val="000000"/>
              </a:buClr>
              <a:buSzPts val="1300"/>
              <a:buFont typeface="Calibri"/>
              <a:buAutoNum type="arabicPeriod" startAt="2"/>
            </a:pPr>
            <a:r>
              <a:rPr b="1" lang="en" sz="1300">
                <a:solidFill>
                  <a:srgbClr val="000000"/>
                </a:solidFill>
                <a:latin typeface="Calibri"/>
                <a:ea typeface="Calibri"/>
                <a:cs typeface="Calibri"/>
                <a:sym typeface="Calibri"/>
              </a:rPr>
              <a:t>Added Human Input (Machine Learning + User Reports)</a:t>
            </a:r>
            <a:endParaRPr b="1" sz="1300">
              <a:solidFill>
                <a:srgbClr val="000000"/>
              </a:solidFill>
              <a:latin typeface="Calibri"/>
              <a:ea typeface="Calibri"/>
              <a:cs typeface="Calibri"/>
              <a:sym typeface="Calibri"/>
            </a:endParaRPr>
          </a:p>
        </p:txBody>
      </p:sp>
      <p:sp>
        <p:nvSpPr>
          <p:cNvPr id="266" name="Google Shape;266;p43"/>
          <p:cNvSpPr txBox="1"/>
          <p:nvPr/>
        </p:nvSpPr>
        <p:spPr>
          <a:xfrm>
            <a:off x="1239032" y="2576662"/>
            <a:ext cx="6642300" cy="548100"/>
          </a:xfrm>
          <a:prstGeom prst="rect">
            <a:avLst/>
          </a:prstGeom>
          <a:solidFill>
            <a:srgbClr val="F6B26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311150" lvl="0" marL="457200" rtl="0" algn="l">
              <a:lnSpc>
                <a:spcPct val="90000"/>
              </a:lnSpc>
              <a:spcBef>
                <a:spcPts val="900"/>
              </a:spcBef>
              <a:spcAft>
                <a:spcPts val="0"/>
              </a:spcAft>
              <a:buClr>
                <a:srgbClr val="000000"/>
              </a:buClr>
              <a:buSzPts val="1300"/>
              <a:buFont typeface="Calibri"/>
              <a:buAutoNum type="arabicPeriod" startAt="3"/>
            </a:pPr>
            <a:r>
              <a:rPr b="1" lang="en" sz="1300">
                <a:solidFill>
                  <a:srgbClr val="000000"/>
                </a:solidFill>
                <a:latin typeface="Calibri"/>
                <a:ea typeface="Calibri"/>
                <a:cs typeface="Calibri"/>
                <a:sym typeface="Calibri"/>
              </a:rPr>
              <a:t>Added Human Output (Machine Learning + Human Moderators)</a:t>
            </a:r>
            <a:endParaRPr b="1" sz="1300">
              <a:solidFill>
                <a:srgbClr val="000000"/>
              </a:solidFill>
              <a:latin typeface="Calibri"/>
              <a:ea typeface="Calibri"/>
              <a:cs typeface="Calibri"/>
              <a:sym typeface="Calibri"/>
            </a:endParaRPr>
          </a:p>
        </p:txBody>
      </p:sp>
      <p:sp>
        <p:nvSpPr>
          <p:cNvPr id="267" name="Google Shape;267;p43"/>
          <p:cNvSpPr txBox="1"/>
          <p:nvPr/>
        </p:nvSpPr>
        <p:spPr>
          <a:xfrm>
            <a:off x="1239032" y="3247123"/>
            <a:ext cx="6642300" cy="548100"/>
          </a:xfrm>
          <a:prstGeom prst="rect">
            <a:avLst/>
          </a:prstGeom>
          <a:solidFill>
            <a:srgbClr val="F9CB9C"/>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311150" lvl="0" marL="457200" rtl="0" algn="l">
              <a:lnSpc>
                <a:spcPct val="90000"/>
              </a:lnSpc>
              <a:spcBef>
                <a:spcPts val="900"/>
              </a:spcBef>
              <a:spcAft>
                <a:spcPts val="0"/>
              </a:spcAft>
              <a:buClr>
                <a:srgbClr val="000000"/>
              </a:buClr>
              <a:buSzPts val="1300"/>
              <a:buFont typeface="Calibri"/>
              <a:buAutoNum type="arabicPeriod" startAt="4"/>
            </a:pPr>
            <a:r>
              <a:rPr b="1" lang="en" sz="1300">
                <a:solidFill>
                  <a:srgbClr val="000000"/>
                </a:solidFill>
                <a:latin typeface="Calibri"/>
                <a:ea typeface="Calibri"/>
                <a:cs typeface="Calibri"/>
                <a:sym typeface="Calibri"/>
              </a:rPr>
              <a:t>Added Human Input &amp; Output (Machine Learning + User Reports + Human Moderation)</a:t>
            </a:r>
            <a:endParaRPr b="1" sz="1300">
              <a:solidFill>
                <a:srgbClr val="000000"/>
              </a:solidFill>
              <a:latin typeface="Calibri"/>
              <a:ea typeface="Calibri"/>
              <a:cs typeface="Calibri"/>
              <a:sym typeface="Calibri"/>
            </a:endParaRPr>
          </a:p>
        </p:txBody>
      </p:sp>
      <p:sp>
        <p:nvSpPr>
          <p:cNvPr id="268" name="Google Shape;268;p43"/>
          <p:cNvSpPr txBox="1"/>
          <p:nvPr/>
        </p:nvSpPr>
        <p:spPr>
          <a:xfrm>
            <a:off x="1239032" y="3917583"/>
            <a:ext cx="6642300" cy="548100"/>
          </a:xfrm>
          <a:prstGeom prst="rect">
            <a:avLst/>
          </a:prstGeom>
          <a:solidFill>
            <a:srgbClr val="FCE5C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rmAutofit/>
          </a:bodyPr>
          <a:lstStyle/>
          <a:p>
            <a:pPr indent="-311150" lvl="0" marL="457200" rtl="0" algn="l">
              <a:lnSpc>
                <a:spcPct val="90000"/>
              </a:lnSpc>
              <a:spcBef>
                <a:spcPts val="900"/>
              </a:spcBef>
              <a:spcAft>
                <a:spcPts val="0"/>
              </a:spcAft>
              <a:buClr>
                <a:srgbClr val="000000"/>
              </a:buClr>
              <a:buSzPts val="1300"/>
              <a:buFont typeface="Calibri"/>
              <a:buAutoNum type="arabicPeriod" startAt="5"/>
            </a:pPr>
            <a:r>
              <a:rPr b="1" lang="en" sz="1300">
                <a:solidFill>
                  <a:srgbClr val="000000"/>
                </a:solidFill>
                <a:latin typeface="Calibri"/>
                <a:ea typeface="Calibri"/>
                <a:cs typeface="Calibri"/>
                <a:sym typeface="Calibri"/>
              </a:rPr>
              <a:t>Fully Human Content Moderation</a:t>
            </a:r>
            <a:endParaRPr b="1" sz="1300">
              <a:solidFill>
                <a:srgbClr val="000000"/>
              </a:solidFill>
              <a:latin typeface="Calibri"/>
              <a:ea typeface="Calibri"/>
              <a:cs typeface="Calibri"/>
              <a:sym typeface="Calibri"/>
            </a:endParaRPr>
          </a:p>
        </p:txBody>
      </p:sp>
      <p:sp>
        <p:nvSpPr>
          <p:cNvPr id="269" name="Google Shape;269;p43"/>
          <p:cNvSpPr/>
          <p:nvPr/>
        </p:nvSpPr>
        <p:spPr>
          <a:xfrm>
            <a:off x="502550" y="1498528"/>
            <a:ext cx="201600" cy="2704200"/>
          </a:xfrm>
          <a:prstGeom prst="up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8950" y="1108586"/>
            <a:ext cx="1048800" cy="297000"/>
          </a:xfrm>
          <a:prstGeom prst="roundRect">
            <a:avLst>
              <a:gd fmla="val 16667"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Less Time</a:t>
            </a:r>
            <a:endParaRPr b="1" sz="1200">
              <a:latin typeface="Calibri"/>
              <a:ea typeface="Calibri"/>
              <a:cs typeface="Calibri"/>
              <a:sym typeface="Calibri"/>
            </a:endParaRPr>
          </a:p>
        </p:txBody>
      </p:sp>
      <p:sp>
        <p:nvSpPr>
          <p:cNvPr id="271" name="Google Shape;271;p43"/>
          <p:cNvSpPr/>
          <p:nvPr/>
        </p:nvSpPr>
        <p:spPr>
          <a:xfrm>
            <a:off x="78950" y="4295650"/>
            <a:ext cx="1048800" cy="297000"/>
          </a:xfrm>
          <a:prstGeom prst="roundRect">
            <a:avLst>
              <a:gd fmla="val 16667"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More Time</a:t>
            </a:r>
            <a:endParaRPr b="1" sz="1200">
              <a:latin typeface="Calibri"/>
              <a:ea typeface="Calibri"/>
              <a:cs typeface="Calibri"/>
              <a:sym typeface="Calibri"/>
            </a:endParaRPr>
          </a:p>
        </p:txBody>
      </p:sp>
      <p:sp>
        <p:nvSpPr>
          <p:cNvPr id="272" name="Google Shape;272;p43"/>
          <p:cNvSpPr/>
          <p:nvPr/>
        </p:nvSpPr>
        <p:spPr>
          <a:xfrm>
            <a:off x="7992600" y="1015695"/>
            <a:ext cx="1048800" cy="482700"/>
          </a:xfrm>
          <a:prstGeom prst="roundRect">
            <a:avLst>
              <a:gd fmla="val 16667"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Less Human Input</a:t>
            </a:r>
            <a:endParaRPr b="1" sz="1200">
              <a:latin typeface="Calibri"/>
              <a:ea typeface="Calibri"/>
              <a:cs typeface="Calibri"/>
              <a:sym typeface="Calibri"/>
            </a:endParaRPr>
          </a:p>
        </p:txBody>
      </p:sp>
      <p:sp>
        <p:nvSpPr>
          <p:cNvPr id="273" name="Google Shape;273;p43"/>
          <p:cNvSpPr/>
          <p:nvPr/>
        </p:nvSpPr>
        <p:spPr>
          <a:xfrm>
            <a:off x="8416200" y="1562680"/>
            <a:ext cx="201600" cy="2576100"/>
          </a:xfrm>
          <a:prstGeom prst="upDown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3"/>
          <p:cNvSpPr/>
          <p:nvPr/>
        </p:nvSpPr>
        <p:spPr>
          <a:xfrm>
            <a:off x="7969050" y="4202759"/>
            <a:ext cx="1095900" cy="482700"/>
          </a:xfrm>
          <a:prstGeom prst="roundRect">
            <a:avLst>
              <a:gd fmla="val 16667"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More Human Input</a:t>
            </a:r>
            <a:endParaRPr b="1" sz="12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Finding Constants “a” and “b”</a:t>
            </a:r>
            <a:endParaRPr/>
          </a:p>
        </p:txBody>
      </p:sp>
      <p:sp>
        <p:nvSpPr>
          <p:cNvPr id="280" name="Google Shape;280;p44"/>
          <p:cNvSpPr txBox="1"/>
          <p:nvPr>
            <p:ph idx="1" type="body"/>
          </p:nvPr>
        </p:nvSpPr>
        <p:spPr>
          <a:xfrm>
            <a:off x="320050" y="2879775"/>
            <a:ext cx="4194900" cy="1431600"/>
          </a:xfrm>
          <a:prstGeom prst="rect">
            <a:avLst/>
          </a:prstGeom>
          <a:solidFill>
            <a:schemeClr val="lt2"/>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0" spcFirstLastPara="1" rIns="0" wrap="square" tIns="45700">
            <a:normAutofit fontScale="92500" lnSpcReduction="20000"/>
          </a:bodyPr>
          <a:lstStyle/>
          <a:p>
            <a:pPr indent="0" lvl="0" marL="0" rtl="0" algn="ctr">
              <a:lnSpc>
                <a:spcPct val="100000"/>
              </a:lnSpc>
              <a:spcBef>
                <a:spcPts val="750"/>
              </a:spcBef>
              <a:spcAft>
                <a:spcPts val="0"/>
              </a:spcAft>
              <a:buNone/>
            </a:pPr>
            <a:r>
              <a:rPr b="1" lang="en" sz="2100" u="sng"/>
              <a:t>Fully Machine-Learning Moderation</a:t>
            </a:r>
            <a:endParaRPr b="1" sz="2100" u="sng"/>
          </a:p>
          <a:p>
            <a:pPr indent="0" lvl="0" marL="0" rtl="0" algn="ctr">
              <a:lnSpc>
                <a:spcPct val="100000"/>
              </a:lnSpc>
              <a:spcBef>
                <a:spcPts val="900"/>
              </a:spcBef>
              <a:spcAft>
                <a:spcPts val="0"/>
              </a:spcAft>
              <a:buNone/>
            </a:pPr>
            <a:r>
              <a:rPr b="1" i="1" lang="en" sz="2100">
                <a:solidFill>
                  <a:srgbClr val="637052"/>
                </a:solidFill>
              </a:rPr>
              <a:t>RD</a:t>
            </a:r>
            <a:r>
              <a:rPr b="1" baseline="-25000" i="1" lang="en" sz="2100">
                <a:solidFill>
                  <a:srgbClr val="637052"/>
                </a:solidFill>
              </a:rPr>
              <a:t>ML</a:t>
            </a:r>
            <a:r>
              <a:rPr b="1" i="1" lang="en" sz="2100">
                <a:solidFill>
                  <a:srgbClr val="637052"/>
                </a:solidFill>
              </a:rPr>
              <a:t>= (0)(a) + ML(b)</a:t>
            </a:r>
            <a:endParaRPr b="1" i="1" sz="2100">
              <a:solidFill>
                <a:srgbClr val="637052"/>
              </a:solidFill>
            </a:endParaRPr>
          </a:p>
          <a:p>
            <a:pPr indent="0" lvl="0" marL="0" rtl="0" algn="ctr">
              <a:lnSpc>
                <a:spcPct val="100000"/>
              </a:lnSpc>
              <a:spcBef>
                <a:spcPts val="900"/>
              </a:spcBef>
              <a:spcAft>
                <a:spcPts val="0"/>
              </a:spcAft>
              <a:buNone/>
            </a:pPr>
            <a:r>
              <a:rPr b="1" i="1" lang="en" sz="2100">
                <a:solidFill>
                  <a:srgbClr val="637052"/>
                </a:solidFill>
              </a:rPr>
              <a:t>RD</a:t>
            </a:r>
            <a:r>
              <a:rPr b="1" baseline="-25000" i="1" lang="en" sz="2100">
                <a:solidFill>
                  <a:srgbClr val="637052"/>
                </a:solidFill>
              </a:rPr>
              <a:t>ML</a:t>
            </a:r>
            <a:r>
              <a:rPr b="1" i="1" lang="en" sz="2100">
                <a:solidFill>
                  <a:srgbClr val="637052"/>
                </a:solidFill>
              </a:rPr>
              <a:t> = ML(b)</a:t>
            </a:r>
            <a:endParaRPr b="1" i="1" sz="2100">
              <a:solidFill>
                <a:srgbClr val="637052"/>
              </a:solidFill>
            </a:endParaRPr>
          </a:p>
          <a:p>
            <a:pPr indent="0" lvl="0" marL="0" rtl="0" algn="ctr">
              <a:lnSpc>
                <a:spcPct val="100000"/>
              </a:lnSpc>
              <a:spcBef>
                <a:spcPts val="900"/>
              </a:spcBef>
              <a:spcAft>
                <a:spcPts val="200"/>
              </a:spcAft>
              <a:buNone/>
            </a:pPr>
            <a:r>
              <a:rPr b="1" i="1" lang="en" sz="2100">
                <a:solidFill>
                  <a:srgbClr val="637052"/>
                </a:solidFill>
              </a:rPr>
              <a:t>b = RD</a:t>
            </a:r>
            <a:r>
              <a:rPr b="1" baseline="-25000" i="1" lang="en" sz="2100">
                <a:solidFill>
                  <a:srgbClr val="637052"/>
                </a:solidFill>
              </a:rPr>
              <a:t>ML</a:t>
            </a:r>
            <a:endParaRPr b="1" i="1" sz="2100">
              <a:solidFill>
                <a:srgbClr val="637052"/>
              </a:solidFill>
            </a:endParaRPr>
          </a:p>
        </p:txBody>
      </p:sp>
      <p:sp>
        <p:nvSpPr>
          <p:cNvPr id="281" name="Google Shape;281;p44"/>
          <p:cNvSpPr txBox="1"/>
          <p:nvPr/>
        </p:nvSpPr>
        <p:spPr>
          <a:xfrm>
            <a:off x="2822550" y="1097350"/>
            <a:ext cx="3498900" cy="977400"/>
          </a:xfrm>
          <a:prstGeom prst="rect">
            <a:avLst/>
          </a:prstGeom>
          <a:solidFill>
            <a:schemeClr val="lt2"/>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750"/>
              </a:spcBef>
              <a:spcAft>
                <a:spcPts val="0"/>
              </a:spcAft>
              <a:buNone/>
            </a:pPr>
            <a:r>
              <a:rPr b="1" lang="en" sz="2200" u="sng">
                <a:solidFill>
                  <a:schemeClr val="dk2"/>
                </a:solidFill>
                <a:latin typeface="Calibri"/>
                <a:ea typeface="Calibri"/>
                <a:cs typeface="Calibri"/>
                <a:sym typeface="Calibri"/>
              </a:rPr>
              <a:t>No M</a:t>
            </a:r>
            <a:r>
              <a:rPr b="1" lang="en" sz="2200" u="sng">
                <a:solidFill>
                  <a:schemeClr val="dk2"/>
                </a:solidFill>
                <a:latin typeface="Calibri"/>
                <a:ea typeface="Calibri"/>
                <a:cs typeface="Calibri"/>
                <a:sym typeface="Calibri"/>
              </a:rPr>
              <a:t>oderation</a:t>
            </a:r>
            <a:endParaRPr b="1" sz="2200" u="sng">
              <a:solidFill>
                <a:schemeClr val="dk2"/>
              </a:solidFill>
              <a:latin typeface="Calibri"/>
              <a:ea typeface="Calibri"/>
              <a:cs typeface="Calibri"/>
              <a:sym typeface="Calibri"/>
            </a:endParaRPr>
          </a:p>
          <a:p>
            <a:pPr indent="0" lvl="0" marL="0" rtl="0" algn="ctr">
              <a:spcBef>
                <a:spcPts val="900"/>
              </a:spcBef>
              <a:spcAft>
                <a:spcPts val="200"/>
              </a:spcAft>
              <a:buNone/>
            </a:pPr>
            <a:r>
              <a:rPr b="1" i="1" lang="en" sz="2200">
                <a:solidFill>
                  <a:srgbClr val="637052"/>
                </a:solidFill>
                <a:latin typeface="Calibri"/>
                <a:ea typeface="Calibri"/>
                <a:cs typeface="Calibri"/>
                <a:sym typeface="Calibri"/>
              </a:rPr>
              <a:t>RD= HI(a) + ML(b)</a:t>
            </a:r>
            <a:endParaRPr sz="1800">
              <a:latin typeface="Calibri"/>
              <a:ea typeface="Calibri"/>
              <a:cs typeface="Calibri"/>
              <a:sym typeface="Calibri"/>
            </a:endParaRPr>
          </a:p>
        </p:txBody>
      </p:sp>
      <p:sp>
        <p:nvSpPr>
          <p:cNvPr id="282" name="Google Shape;282;p44"/>
          <p:cNvSpPr txBox="1"/>
          <p:nvPr>
            <p:ph idx="1" type="body"/>
          </p:nvPr>
        </p:nvSpPr>
        <p:spPr>
          <a:xfrm>
            <a:off x="4628950" y="2879775"/>
            <a:ext cx="4194900" cy="1431600"/>
          </a:xfrm>
          <a:prstGeom prst="rect">
            <a:avLst/>
          </a:prstGeom>
          <a:solidFill>
            <a:schemeClr val="lt2"/>
          </a:solidFill>
          <a:ln cap="flat" cmpd="sng" w="2857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0" spcFirstLastPara="1" rIns="0" wrap="square" tIns="45700">
            <a:normAutofit fontScale="92500" lnSpcReduction="20000"/>
          </a:bodyPr>
          <a:lstStyle/>
          <a:p>
            <a:pPr indent="0" lvl="0" marL="0" rtl="0" algn="ctr">
              <a:lnSpc>
                <a:spcPct val="100000"/>
              </a:lnSpc>
              <a:spcBef>
                <a:spcPts val="750"/>
              </a:spcBef>
              <a:spcAft>
                <a:spcPts val="0"/>
              </a:spcAft>
              <a:buNone/>
            </a:pPr>
            <a:r>
              <a:rPr b="1" lang="en" sz="2100" u="sng"/>
              <a:t>Fully Human Content Moderation</a:t>
            </a:r>
            <a:endParaRPr b="1" sz="2100" u="sng"/>
          </a:p>
          <a:p>
            <a:pPr indent="0" lvl="0" marL="0" rtl="0" algn="ctr">
              <a:lnSpc>
                <a:spcPct val="100000"/>
              </a:lnSpc>
              <a:spcBef>
                <a:spcPts val="900"/>
              </a:spcBef>
              <a:spcAft>
                <a:spcPts val="0"/>
              </a:spcAft>
              <a:buNone/>
            </a:pPr>
            <a:r>
              <a:rPr b="1" i="1" lang="en" sz="2100">
                <a:solidFill>
                  <a:srgbClr val="637052"/>
                </a:solidFill>
              </a:rPr>
              <a:t>RD</a:t>
            </a:r>
            <a:r>
              <a:rPr b="1" baseline="-25000" i="1" lang="en" sz="2100">
                <a:solidFill>
                  <a:srgbClr val="637052"/>
                </a:solidFill>
              </a:rPr>
              <a:t>HI</a:t>
            </a:r>
            <a:r>
              <a:rPr b="1" i="1" lang="en" sz="2100">
                <a:solidFill>
                  <a:srgbClr val="637052"/>
                </a:solidFill>
              </a:rPr>
              <a:t>= (HI)(a) + 0(b)</a:t>
            </a:r>
            <a:endParaRPr b="1" i="1" sz="2100">
              <a:solidFill>
                <a:srgbClr val="637052"/>
              </a:solidFill>
            </a:endParaRPr>
          </a:p>
          <a:p>
            <a:pPr indent="0" lvl="0" marL="0" rtl="0" algn="ctr">
              <a:lnSpc>
                <a:spcPct val="100000"/>
              </a:lnSpc>
              <a:spcBef>
                <a:spcPts val="900"/>
              </a:spcBef>
              <a:spcAft>
                <a:spcPts val="0"/>
              </a:spcAft>
              <a:buNone/>
            </a:pPr>
            <a:r>
              <a:rPr b="1" i="1" lang="en" sz="2100">
                <a:solidFill>
                  <a:srgbClr val="637052"/>
                </a:solidFill>
              </a:rPr>
              <a:t>RD</a:t>
            </a:r>
            <a:r>
              <a:rPr b="1" baseline="-25000" i="1" lang="en" sz="2100">
                <a:solidFill>
                  <a:srgbClr val="637052"/>
                </a:solidFill>
              </a:rPr>
              <a:t>HI</a:t>
            </a:r>
            <a:r>
              <a:rPr b="1" i="1" lang="en" sz="2100">
                <a:solidFill>
                  <a:srgbClr val="637052"/>
                </a:solidFill>
              </a:rPr>
              <a:t> = HI(a)</a:t>
            </a:r>
            <a:endParaRPr b="1" i="1" sz="2100">
              <a:solidFill>
                <a:srgbClr val="637052"/>
              </a:solidFill>
            </a:endParaRPr>
          </a:p>
          <a:p>
            <a:pPr indent="0" lvl="0" marL="0" rtl="0" algn="ctr">
              <a:lnSpc>
                <a:spcPct val="100000"/>
              </a:lnSpc>
              <a:spcBef>
                <a:spcPts val="900"/>
              </a:spcBef>
              <a:spcAft>
                <a:spcPts val="200"/>
              </a:spcAft>
              <a:buNone/>
            </a:pPr>
            <a:r>
              <a:rPr b="1" i="1" lang="en" sz="2100">
                <a:solidFill>
                  <a:srgbClr val="637052"/>
                </a:solidFill>
              </a:rPr>
              <a:t>a = RD</a:t>
            </a:r>
            <a:r>
              <a:rPr b="1" baseline="-25000" i="1" lang="en" sz="2100">
                <a:solidFill>
                  <a:srgbClr val="637052"/>
                </a:solidFill>
              </a:rPr>
              <a:t>HI</a:t>
            </a:r>
            <a:endParaRPr b="1" i="1" sz="2100">
              <a:solidFill>
                <a:srgbClr val="637052"/>
              </a:solidFill>
            </a:endParaRPr>
          </a:p>
        </p:txBody>
      </p:sp>
      <p:sp>
        <p:nvSpPr>
          <p:cNvPr id="283" name="Google Shape;283;p44"/>
          <p:cNvSpPr/>
          <p:nvPr/>
        </p:nvSpPr>
        <p:spPr>
          <a:xfrm rot="5400000">
            <a:off x="6545350" y="1626150"/>
            <a:ext cx="945600" cy="945600"/>
          </a:xfrm>
          <a:prstGeom prst="bentArrow">
            <a:avLst>
              <a:gd fmla="val 25000" name="adj1"/>
              <a:gd fmla="val 25000" name="adj2"/>
              <a:gd fmla="val 25000" name="adj3"/>
              <a:gd fmla="val 43750" name="adj4"/>
            </a:avLst>
          </a:prstGeom>
          <a:solidFill>
            <a:schemeClr val="accent4"/>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flipH="1" rot="-5400000">
            <a:off x="1666400" y="1639500"/>
            <a:ext cx="945600" cy="918900"/>
          </a:xfrm>
          <a:prstGeom prst="bentArrow">
            <a:avLst>
              <a:gd fmla="val 25000" name="adj1"/>
              <a:gd fmla="val 25000" name="adj2"/>
              <a:gd fmla="val 25000" name="adj3"/>
              <a:gd fmla="val 43750" name="adj4"/>
            </a:avLst>
          </a:prstGeom>
          <a:solidFill>
            <a:schemeClr val="accent4"/>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How Will We Measure Variables?</a:t>
            </a:r>
            <a:endParaRPr/>
          </a:p>
        </p:txBody>
      </p:sp>
      <p:sp>
        <p:nvSpPr>
          <p:cNvPr id="290" name="Google Shape;290;p45"/>
          <p:cNvSpPr txBox="1"/>
          <p:nvPr>
            <p:ph idx="1" type="body"/>
          </p:nvPr>
        </p:nvSpPr>
        <p:spPr>
          <a:xfrm>
            <a:off x="320050" y="1097350"/>
            <a:ext cx="4194900" cy="3518400"/>
          </a:xfrm>
          <a:prstGeom prst="rect">
            <a:avLst/>
          </a:prstGeom>
        </p:spPr>
        <p:txBody>
          <a:bodyPr anchorCtr="0" anchor="t" bIns="45700" lIns="0" spcFirstLastPara="1" rIns="0" wrap="square" tIns="45700">
            <a:normAutofit/>
          </a:bodyPr>
          <a:lstStyle/>
          <a:p>
            <a:pPr indent="0" lvl="0" marL="0" rtl="0" algn="l">
              <a:lnSpc>
                <a:spcPct val="90000"/>
              </a:lnSpc>
              <a:spcBef>
                <a:spcPts val="900"/>
              </a:spcBef>
              <a:spcAft>
                <a:spcPts val="0"/>
              </a:spcAft>
              <a:buNone/>
            </a:pPr>
            <a:r>
              <a:rPr b="1" lang="en" sz="1500" u="sng">
                <a:solidFill>
                  <a:schemeClr val="accent6"/>
                </a:solidFill>
              </a:rPr>
              <a:t>Objective Variable (Racial Discrimination)</a:t>
            </a:r>
            <a:endParaRPr b="1" sz="1500" u="sng">
              <a:solidFill>
                <a:schemeClr val="accent6"/>
              </a:solidFill>
            </a:endParaRPr>
          </a:p>
          <a:p>
            <a:pPr indent="-304800" lvl="0" marL="457200" rtl="0" algn="l">
              <a:lnSpc>
                <a:spcPct val="90000"/>
              </a:lnSpc>
              <a:spcBef>
                <a:spcPts val="900"/>
              </a:spcBef>
              <a:spcAft>
                <a:spcPts val="0"/>
              </a:spcAft>
              <a:buClr>
                <a:schemeClr val="accent5"/>
              </a:buClr>
              <a:buSzPts val="1200"/>
              <a:buFont typeface="Calibri"/>
              <a:buChar char="●"/>
            </a:pPr>
            <a:r>
              <a:rPr lang="en" sz="1200">
                <a:solidFill>
                  <a:srgbClr val="3F3F3F"/>
                </a:solidFill>
              </a:rPr>
              <a:t>We plan to launch an anonymous </a:t>
            </a:r>
            <a:r>
              <a:rPr lang="en" sz="1200" u="sng">
                <a:solidFill>
                  <a:srgbClr val="3F3F3F"/>
                </a:solidFill>
              </a:rPr>
              <a:t>survey</a:t>
            </a:r>
            <a:r>
              <a:rPr lang="en" sz="1200">
                <a:solidFill>
                  <a:srgbClr val="3F3F3F"/>
                </a:solidFill>
              </a:rPr>
              <a:t> on the Twitter platform that asks three questions:</a:t>
            </a:r>
            <a:endParaRPr sz="1200">
              <a:solidFill>
                <a:srgbClr val="3F3F3F"/>
              </a:solidFill>
            </a:endParaRPr>
          </a:p>
          <a:p>
            <a:pPr indent="-304800" lvl="0" marL="914400" rtl="0" algn="l">
              <a:lnSpc>
                <a:spcPct val="90000"/>
              </a:lnSpc>
              <a:spcBef>
                <a:spcPts val="900"/>
              </a:spcBef>
              <a:spcAft>
                <a:spcPts val="0"/>
              </a:spcAft>
              <a:buClr>
                <a:schemeClr val="accent5"/>
              </a:buClr>
              <a:buSzPts val="1200"/>
              <a:buFont typeface="Calibri"/>
              <a:buAutoNum type="arabicPeriod"/>
            </a:pPr>
            <a:r>
              <a:rPr lang="en" sz="1200">
                <a:solidFill>
                  <a:srgbClr val="3F3F3F"/>
                </a:solidFill>
              </a:rPr>
              <a:t>“What Race/Ethnicity Do You Identify As?”</a:t>
            </a:r>
            <a:endParaRPr sz="1200">
              <a:solidFill>
                <a:srgbClr val="3F3F3F"/>
              </a:solidFill>
            </a:endParaRPr>
          </a:p>
          <a:p>
            <a:pPr indent="-304800" lvl="0" marL="914400" rtl="0" algn="l">
              <a:lnSpc>
                <a:spcPct val="90000"/>
              </a:lnSpc>
              <a:spcBef>
                <a:spcPts val="900"/>
              </a:spcBef>
              <a:spcAft>
                <a:spcPts val="0"/>
              </a:spcAft>
              <a:buClr>
                <a:schemeClr val="accent5"/>
              </a:buClr>
              <a:buSzPts val="1200"/>
              <a:buFont typeface="Calibri"/>
              <a:buAutoNum type="arabicPeriod"/>
            </a:pPr>
            <a:r>
              <a:rPr lang="en" sz="1200">
                <a:solidFill>
                  <a:srgbClr val="3F3F3F"/>
                </a:solidFill>
              </a:rPr>
              <a:t>“On a scale of 1-10, to what extent do you feel you have been discriminated against by other users on Twitter?”</a:t>
            </a:r>
            <a:endParaRPr sz="1200">
              <a:solidFill>
                <a:srgbClr val="3F3F3F"/>
              </a:solidFill>
            </a:endParaRPr>
          </a:p>
          <a:p>
            <a:pPr indent="-304800" lvl="0" marL="914400" rtl="0" algn="l">
              <a:lnSpc>
                <a:spcPct val="90000"/>
              </a:lnSpc>
              <a:spcBef>
                <a:spcPts val="900"/>
              </a:spcBef>
              <a:spcAft>
                <a:spcPts val="0"/>
              </a:spcAft>
              <a:buClr>
                <a:schemeClr val="accent5"/>
              </a:buClr>
              <a:buSzPts val="1200"/>
              <a:buFont typeface="Calibri"/>
              <a:buAutoNum type="arabicPeriod"/>
            </a:pPr>
            <a:r>
              <a:rPr lang="en" sz="1200">
                <a:solidFill>
                  <a:srgbClr val="3F3F3F"/>
                </a:solidFill>
              </a:rPr>
              <a:t>“On a scale of 1-10, to what extent do you feel you have been discriminated against by Twitter’s content moderation policies?”</a:t>
            </a:r>
            <a:endParaRPr sz="1200">
              <a:solidFill>
                <a:srgbClr val="3F3F3F"/>
              </a:solidFill>
            </a:endParaRPr>
          </a:p>
          <a:p>
            <a:pPr indent="-304800" lvl="0" marL="457200" rtl="0" algn="l">
              <a:lnSpc>
                <a:spcPct val="90000"/>
              </a:lnSpc>
              <a:spcBef>
                <a:spcPts val="900"/>
              </a:spcBef>
              <a:spcAft>
                <a:spcPts val="200"/>
              </a:spcAft>
              <a:buClr>
                <a:schemeClr val="accent5"/>
              </a:buClr>
              <a:buSzPts val="1200"/>
              <a:buFont typeface="Calibri"/>
              <a:buChar char="●"/>
            </a:pPr>
            <a:r>
              <a:rPr lang="en" sz="1200">
                <a:solidFill>
                  <a:srgbClr val="3F3F3F"/>
                </a:solidFill>
              </a:rPr>
              <a:t>By averaging the scores of questions 2 and 3 and grouping responses by their answers to question 1, we can get a rough measure for how much racial discrimination is felt by each minority group.</a:t>
            </a:r>
            <a:endParaRPr b="1" sz="1500" u="sng">
              <a:solidFill>
                <a:srgbClr val="637052"/>
              </a:solidFill>
            </a:endParaRPr>
          </a:p>
        </p:txBody>
      </p:sp>
      <p:sp>
        <p:nvSpPr>
          <p:cNvPr id="291" name="Google Shape;291;p45"/>
          <p:cNvSpPr txBox="1"/>
          <p:nvPr>
            <p:ph idx="2" type="body"/>
          </p:nvPr>
        </p:nvSpPr>
        <p:spPr>
          <a:xfrm>
            <a:off x="4628950" y="1097350"/>
            <a:ext cx="4194900" cy="3518400"/>
          </a:xfrm>
          <a:prstGeom prst="rect">
            <a:avLst/>
          </a:prstGeom>
        </p:spPr>
        <p:txBody>
          <a:bodyPr anchorCtr="0" anchor="t" bIns="45700" lIns="0" spcFirstLastPara="1" rIns="0" wrap="square" tIns="45700">
            <a:normAutofit/>
          </a:bodyPr>
          <a:lstStyle/>
          <a:p>
            <a:pPr indent="0" lvl="0" marL="0" rtl="0" algn="l">
              <a:spcBef>
                <a:spcPts val="900"/>
              </a:spcBef>
              <a:spcAft>
                <a:spcPts val="0"/>
              </a:spcAft>
              <a:buNone/>
            </a:pPr>
            <a:r>
              <a:rPr b="1" lang="en" sz="1500" u="sng">
                <a:solidFill>
                  <a:schemeClr val="accent6"/>
                </a:solidFill>
              </a:rPr>
              <a:t>Decision Variables (HI and ML Involvement)</a:t>
            </a:r>
            <a:endParaRPr b="1" sz="1500" u="sng">
              <a:solidFill>
                <a:schemeClr val="accent6"/>
              </a:solidFill>
            </a:endParaRPr>
          </a:p>
          <a:p>
            <a:pPr indent="-304800" lvl="0" marL="457200" rtl="0" algn="l">
              <a:spcBef>
                <a:spcPts val="900"/>
              </a:spcBef>
              <a:spcAft>
                <a:spcPts val="0"/>
              </a:spcAft>
              <a:buClr>
                <a:schemeClr val="accent5"/>
              </a:buClr>
              <a:buSzPts val="1200"/>
              <a:buFont typeface="Calibri"/>
              <a:buChar char="●"/>
            </a:pPr>
            <a:r>
              <a:rPr lang="en" sz="1200">
                <a:solidFill>
                  <a:srgbClr val="3F3F3F"/>
                </a:solidFill>
              </a:rPr>
              <a:t>Measuring the balance of human input and machine learning involvement is difficult to quantify in neat numbers because they work together to function as one larger system</a:t>
            </a:r>
            <a:endParaRPr sz="1200">
              <a:solidFill>
                <a:srgbClr val="3F3F3F"/>
              </a:solidFill>
            </a:endParaRPr>
          </a:p>
          <a:p>
            <a:pPr indent="-304800" lvl="0" marL="457200" rtl="0" algn="l">
              <a:spcBef>
                <a:spcPts val="1000"/>
              </a:spcBef>
              <a:spcAft>
                <a:spcPts val="0"/>
              </a:spcAft>
              <a:buClr>
                <a:schemeClr val="accent5"/>
              </a:buClr>
              <a:buSzPts val="1200"/>
              <a:buFont typeface="Calibri"/>
              <a:buChar char="●"/>
            </a:pPr>
            <a:r>
              <a:rPr lang="en" sz="1200">
                <a:solidFill>
                  <a:srgbClr val="3F3F3F"/>
                </a:solidFill>
              </a:rPr>
              <a:t>It is </a:t>
            </a:r>
            <a:r>
              <a:rPr b="1" i="1" lang="en" sz="1200">
                <a:solidFill>
                  <a:srgbClr val="3F3F3F"/>
                </a:solidFill>
              </a:rPr>
              <a:t>not</a:t>
            </a:r>
            <a:r>
              <a:rPr b="1" lang="en" sz="1200">
                <a:solidFill>
                  <a:srgbClr val="3F3F3F"/>
                </a:solidFill>
              </a:rPr>
              <a:t> </a:t>
            </a:r>
            <a:r>
              <a:rPr lang="en" sz="1200">
                <a:solidFill>
                  <a:srgbClr val="3F3F3F"/>
                </a:solidFill>
              </a:rPr>
              <a:t>the case that a set portion of tweets get sorted by human moderators while the rest get sorted by machine learning (e.g. 30% human, 70% machine-learning)</a:t>
            </a:r>
            <a:endParaRPr sz="1200">
              <a:solidFill>
                <a:srgbClr val="3F3F3F"/>
              </a:solidFill>
            </a:endParaRPr>
          </a:p>
          <a:p>
            <a:pPr indent="-304800" lvl="0" marL="457200" rtl="0" algn="l">
              <a:spcBef>
                <a:spcPts val="1000"/>
              </a:spcBef>
              <a:spcAft>
                <a:spcPts val="0"/>
              </a:spcAft>
              <a:buClr>
                <a:schemeClr val="accent5"/>
              </a:buClr>
              <a:buSzPts val="1200"/>
              <a:buFont typeface="Calibri"/>
              <a:buChar char="●"/>
            </a:pPr>
            <a:r>
              <a:rPr lang="en" sz="1200">
                <a:solidFill>
                  <a:srgbClr val="3F3F3F"/>
                </a:solidFill>
              </a:rPr>
              <a:t>Thus, we will largely measure these decision variables on a spectrum ranging from more human input to more machine-learning involvement as previously detailed in the “Decision Variables: Design Illustrated” slide</a:t>
            </a:r>
            <a:endParaRPr sz="1200">
              <a:solidFill>
                <a:srgbClr val="3F3F3F"/>
              </a:solidFill>
            </a:endParaRPr>
          </a:p>
          <a:p>
            <a:pPr indent="-304800" lvl="0" marL="457200" rtl="0" algn="l">
              <a:spcBef>
                <a:spcPts val="1000"/>
              </a:spcBef>
              <a:spcAft>
                <a:spcPts val="1000"/>
              </a:spcAft>
              <a:buClr>
                <a:schemeClr val="accent5"/>
              </a:buClr>
              <a:buSzPts val="1200"/>
              <a:buFont typeface="Calibri"/>
              <a:buChar char="●"/>
            </a:pPr>
            <a:r>
              <a:rPr lang="en" sz="1200">
                <a:solidFill>
                  <a:srgbClr val="3F3F3F"/>
                </a:solidFill>
              </a:rPr>
              <a:t>This spectrum will act as its own metric for measuring the balance of the decision variables as a whole, ranging from 1 (fully machine learning) to 5 (fully human moderation)</a:t>
            </a:r>
            <a:endParaRPr b="1" sz="1500" u="sng">
              <a:solidFill>
                <a:srgbClr val="63705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Constraints</a:t>
            </a:r>
            <a:endParaRPr/>
          </a:p>
        </p:txBody>
      </p:sp>
      <p:sp>
        <p:nvSpPr>
          <p:cNvPr id="297" name="Google Shape;297;p46"/>
          <p:cNvSpPr txBox="1"/>
          <p:nvPr>
            <p:ph idx="1" type="body"/>
          </p:nvPr>
        </p:nvSpPr>
        <p:spPr>
          <a:xfrm>
            <a:off x="320040" y="1231821"/>
            <a:ext cx="4194900" cy="3400800"/>
          </a:xfrm>
          <a:prstGeom prst="rect">
            <a:avLst/>
          </a:prstGeom>
        </p:spPr>
        <p:txBody>
          <a:bodyPr anchorCtr="0" anchor="t" bIns="45700" lIns="0" spcFirstLastPara="1" rIns="0" wrap="square" tIns="45700">
            <a:normAutofit/>
          </a:bodyPr>
          <a:lstStyle/>
          <a:p>
            <a:pPr indent="0" lvl="0" marL="0" rtl="0" algn="l">
              <a:spcBef>
                <a:spcPts val="900"/>
              </a:spcBef>
              <a:spcAft>
                <a:spcPts val="0"/>
              </a:spcAft>
              <a:buNone/>
            </a:pPr>
            <a:r>
              <a:rPr b="1" lang="en" sz="1500" u="sng">
                <a:solidFill>
                  <a:schemeClr val="accent6"/>
                </a:solidFill>
              </a:rPr>
              <a:t>Minimum Efficiency Rate</a:t>
            </a:r>
            <a:endParaRPr b="1" sz="1500" u="sng">
              <a:solidFill>
                <a:schemeClr val="accent6"/>
              </a:solidFill>
            </a:endParaRPr>
          </a:p>
          <a:p>
            <a:pPr indent="0" lvl="0" marL="0" rtl="0" algn="l">
              <a:spcBef>
                <a:spcPts val="900"/>
              </a:spcBef>
              <a:spcAft>
                <a:spcPts val="0"/>
              </a:spcAft>
              <a:buNone/>
            </a:pPr>
            <a:r>
              <a:rPr lang="en" sz="1300">
                <a:solidFill>
                  <a:srgbClr val="3F3F3F"/>
                </a:solidFill>
              </a:rPr>
              <a:t>Equation:</a:t>
            </a:r>
            <a:endParaRPr sz="1300">
              <a:solidFill>
                <a:srgbClr val="3F3F3F"/>
              </a:solidFill>
            </a:endParaRPr>
          </a:p>
          <a:p>
            <a:pPr indent="0" lvl="0" marL="0" rtl="0" algn="ctr">
              <a:spcBef>
                <a:spcPts val="1000"/>
              </a:spcBef>
              <a:spcAft>
                <a:spcPts val="0"/>
              </a:spcAft>
              <a:buNone/>
            </a:pPr>
            <a:r>
              <a:rPr b="1" lang="en" sz="1700">
                <a:solidFill>
                  <a:srgbClr val="3F3F3F"/>
                </a:solidFill>
              </a:rPr>
              <a:t>T</a:t>
            </a:r>
            <a:r>
              <a:rPr b="1" baseline="-25000" lang="en" sz="1700">
                <a:solidFill>
                  <a:srgbClr val="3F3F3F"/>
                </a:solidFill>
              </a:rPr>
              <a:t>UP </a:t>
            </a:r>
            <a:r>
              <a:rPr b="1" lang="en" sz="1700">
                <a:solidFill>
                  <a:srgbClr val="3F3F3F"/>
                </a:solidFill>
              </a:rPr>
              <a:t> ≥  (T</a:t>
            </a:r>
            <a:r>
              <a:rPr b="1" baseline="-25000" lang="en" sz="1700">
                <a:solidFill>
                  <a:srgbClr val="3F3F3F"/>
                </a:solidFill>
              </a:rPr>
              <a:t>HI</a:t>
            </a:r>
            <a:r>
              <a:rPr b="1" lang="en" sz="1700">
                <a:solidFill>
                  <a:srgbClr val="3F3F3F"/>
                </a:solidFill>
              </a:rPr>
              <a:t>  +  T</a:t>
            </a:r>
            <a:r>
              <a:rPr b="1" baseline="-25000" lang="en" sz="1700">
                <a:solidFill>
                  <a:srgbClr val="3F3F3F"/>
                </a:solidFill>
              </a:rPr>
              <a:t>ML</a:t>
            </a:r>
            <a:r>
              <a:rPr b="1" lang="en" sz="1700">
                <a:solidFill>
                  <a:srgbClr val="3F3F3F"/>
                </a:solidFill>
              </a:rPr>
              <a:t>)</a:t>
            </a:r>
            <a:endParaRPr b="1" sz="1700">
              <a:solidFill>
                <a:srgbClr val="3F3F3F"/>
              </a:solidFill>
            </a:endParaRPr>
          </a:p>
          <a:p>
            <a:pPr indent="0" lvl="0" marL="0" rtl="0" algn="l">
              <a:spcBef>
                <a:spcPts val="1000"/>
              </a:spcBef>
              <a:spcAft>
                <a:spcPts val="1000"/>
              </a:spcAft>
              <a:buNone/>
            </a:pPr>
            <a:r>
              <a:rPr lang="en" sz="1300">
                <a:solidFill>
                  <a:srgbClr val="3F3F3F"/>
                </a:solidFill>
              </a:rPr>
              <a:t>The average time it takes for tweets to be uploaded should be more than or equal to the average collective time necessary for a tweet to be processed by the system</a:t>
            </a:r>
            <a:endParaRPr/>
          </a:p>
        </p:txBody>
      </p:sp>
      <p:sp>
        <p:nvSpPr>
          <p:cNvPr id="298" name="Google Shape;298;p46"/>
          <p:cNvSpPr txBox="1"/>
          <p:nvPr>
            <p:ph idx="2" type="body"/>
          </p:nvPr>
        </p:nvSpPr>
        <p:spPr>
          <a:xfrm>
            <a:off x="4629149" y="1231821"/>
            <a:ext cx="4194900" cy="3400800"/>
          </a:xfrm>
          <a:prstGeom prst="rect">
            <a:avLst/>
          </a:prstGeom>
        </p:spPr>
        <p:txBody>
          <a:bodyPr anchorCtr="0" anchor="t" bIns="45700" lIns="0" spcFirstLastPara="1" rIns="0" wrap="square" tIns="45700">
            <a:normAutofit/>
          </a:bodyPr>
          <a:lstStyle/>
          <a:p>
            <a:pPr indent="0" lvl="0" marL="0" rtl="0" algn="l">
              <a:spcBef>
                <a:spcPts val="900"/>
              </a:spcBef>
              <a:spcAft>
                <a:spcPts val="0"/>
              </a:spcAft>
              <a:buNone/>
            </a:pPr>
            <a:r>
              <a:rPr b="1" lang="en" sz="1500" u="sng">
                <a:solidFill>
                  <a:schemeClr val="accent6"/>
                </a:solidFill>
              </a:rPr>
              <a:t>Availability of Human Moderators</a:t>
            </a:r>
            <a:endParaRPr b="1" sz="1500" u="sng">
              <a:solidFill>
                <a:schemeClr val="accent6"/>
              </a:solidFill>
            </a:endParaRPr>
          </a:p>
          <a:p>
            <a:pPr indent="0" lvl="0" marL="0" rtl="0" algn="l">
              <a:spcBef>
                <a:spcPts val="900"/>
              </a:spcBef>
              <a:spcAft>
                <a:spcPts val="0"/>
              </a:spcAft>
              <a:buNone/>
            </a:pPr>
            <a:r>
              <a:rPr lang="en" sz="1300">
                <a:solidFill>
                  <a:srgbClr val="3F3F3F"/>
                </a:solidFill>
              </a:rPr>
              <a:t>Equation:</a:t>
            </a:r>
            <a:endParaRPr sz="1300">
              <a:solidFill>
                <a:srgbClr val="3F3F3F"/>
              </a:solidFill>
            </a:endParaRPr>
          </a:p>
          <a:p>
            <a:pPr indent="0" lvl="0" marL="0" rtl="0" algn="ctr">
              <a:spcBef>
                <a:spcPts val="900"/>
              </a:spcBef>
              <a:spcAft>
                <a:spcPts val="0"/>
              </a:spcAft>
              <a:buNone/>
            </a:pPr>
            <a:r>
              <a:rPr b="1" lang="en" sz="1700">
                <a:solidFill>
                  <a:srgbClr val="3F3F3F"/>
                </a:solidFill>
              </a:rPr>
              <a:t>0 ≤ P</a:t>
            </a:r>
            <a:r>
              <a:rPr b="1" baseline="-25000" lang="en" sz="1700">
                <a:solidFill>
                  <a:srgbClr val="3F3F3F"/>
                </a:solidFill>
              </a:rPr>
              <a:t>HCM</a:t>
            </a:r>
            <a:r>
              <a:rPr b="1" lang="en" sz="1700">
                <a:solidFill>
                  <a:srgbClr val="3F3F3F"/>
                </a:solidFill>
              </a:rPr>
              <a:t> ≤ P</a:t>
            </a:r>
            <a:r>
              <a:rPr b="1" baseline="-25000" lang="en" sz="1700">
                <a:solidFill>
                  <a:srgbClr val="3F3F3F"/>
                </a:solidFill>
              </a:rPr>
              <a:t>E</a:t>
            </a:r>
            <a:endParaRPr b="1" baseline="-25000" sz="1700">
              <a:solidFill>
                <a:srgbClr val="3F3F3F"/>
              </a:solidFill>
            </a:endParaRPr>
          </a:p>
          <a:p>
            <a:pPr indent="0" lvl="0" marL="0" rtl="0" algn="l">
              <a:spcBef>
                <a:spcPts val="900"/>
              </a:spcBef>
              <a:spcAft>
                <a:spcPts val="0"/>
              </a:spcAft>
              <a:buNone/>
            </a:pPr>
            <a:r>
              <a:rPr lang="en" sz="1300">
                <a:solidFill>
                  <a:srgbClr val="3F3F3F"/>
                </a:solidFill>
              </a:rPr>
              <a:t>The number of people working as human content moderators is necessarily less than or equal to the total number of employees at Twitter. The number of people working as human content moderators  also has to be greater than 0 because you can’t have a negative amount of human content moderators. </a:t>
            </a:r>
            <a:endParaRPr sz="1300">
              <a:solidFill>
                <a:srgbClr val="3F3F3F"/>
              </a:solidFill>
            </a:endParaRPr>
          </a:p>
          <a:p>
            <a:pPr indent="0" lvl="0" marL="0" rtl="0" algn="l">
              <a:spcBef>
                <a:spcPts val="900"/>
              </a:spcBef>
              <a:spcAft>
                <a:spcPts val="0"/>
              </a:spcAft>
              <a:buNone/>
            </a:pPr>
            <a:r>
              <a:rPr lang="en" sz="1300">
                <a:solidFill>
                  <a:srgbClr val="3F3F3F"/>
                </a:solidFill>
              </a:rPr>
              <a:t>(Note: HI = P</a:t>
            </a:r>
            <a:r>
              <a:rPr baseline="-25000" lang="en" sz="1300">
                <a:solidFill>
                  <a:srgbClr val="3F3F3F"/>
                </a:solidFill>
              </a:rPr>
              <a:t>UR</a:t>
            </a:r>
            <a:r>
              <a:rPr lang="en" sz="1300">
                <a:solidFill>
                  <a:srgbClr val="3F3F3F"/>
                </a:solidFill>
              </a:rPr>
              <a:t> + P</a:t>
            </a:r>
            <a:r>
              <a:rPr baseline="-25000" lang="en" sz="1300">
                <a:solidFill>
                  <a:srgbClr val="3F3F3F"/>
                </a:solidFill>
              </a:rPr>
              <a:t>HCM</a:t>
            </a:r>
            <a:r>
              <a:rPr lang="en" sz="1300">
                <a:solidFill>
                  <a:srgbClr val="3F3F3F"/>
                </a:solidFill>
              </a:rPr>
              <a:t> → the entire human input factor is made up of user reports and human content moderators; the only constraint is with the human content moderators)</a:t>
            </a:r>
            <a:endParaRPr b="1" sz="1500" u="sng">
              <a:solidFill>
                <a:srgbClr val="637052"/>
              </a:solidFill>
            </a:endParaRPr>
          </a:p>
          <a:p>
            <a:pPr indent="0" lvl="0" marL="0" rtl="0" algn="l">
              <a:spcBef>
                <a:spcPts val="75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20039" y="273844"/>
            <a:ext cx="56694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Some Ethical Considerations</a:t>
            </a:r>
            <a:endParaRPr/>
          </a:p>
        </p:txBody>
      </p:sp>
      <p:pic>
        <p:nvPicPr>
          <p:cNvPr id="304" name="Google Shape;304;p47"/>
          <p:cNvPicPr preferRelativeResize="0"/>
          <p:nvPr>
            <p:ph idx="2" type="pic"/>
          </p:nvPr>
        </p:nvPicPr>
        <p:blipFill rotWithShape="1">
          <a:blip r:embed="rId3">
            <a:alphaModFix/>
          </a:blip>
          <a:srcRect b="0" l="25831" r="39363" t="0"/>
          <a:stretch/>
        </p:blipFill>
        <p:spPr>
          <a:xfrm>
            <a:off x="6126163" y="274320"/>
            <a:ext cx="2697300" cy="4359300"/>
          </a:xfrm>
          <a:prstGeom prst="rect">
            <a:avLst/>
          </a:prstGeom>
          <a:ln cap="flat" cmpd="sng" w="1905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305" name="Google Shape;305;p47"/>
          <p:cNvSpPr txBox="1"/>
          <p:nvPr>
            <p:ph idx="1" type="body"/>
          </p:nvPr>
        </p:nvSpPr>
        <p:spPr>
          <a:xfrm>
            <a:off x="320090" y="1216013"/>
            <a:ext cx="5669400" cy="3432600"/>
          </a:xfrm>
          <a:prstGeom prst="rect">
            <a:avLst/>
          </a:prstGeom>
        </p:spPr>
        <p:txBody>
          <a:bodyPr anchorCtr="0" anchor="t" bIns="45700" lIns="0" spcFirstLastPara="1" rIns="0" wrap="square" tIns="45700">
            <a:normAutofit/>
          </a:bodyPr>
          <a:lstStyle/>
          <a:p>
            <a:pPr indent="-368300" lvl="0" marL="457200" rtl="0" algn="l">
              <a:spcBef>
                <a:spcPts val="0"/>
              </a:spcBef>
              <a:spcAft>
                <a:spcPts val="0"/>
              </a:spcAft>
              <a:buClr>
                <a:srgbClr val="3F3F3F"/>
              </a:buClr>
              <a:buSzPts val="2200"/>
              <a:buFont typeface="Calibri"/>
              <a:buAutoNum type="arabicPeriod"/>
            </a:pPr>
            <a:r>
              <a:rPr b="1" lang="en" sz="2200">
                <a:solidFill>
                  <a:srgbClr val="3F3F3F"/>
                </a:solidFill>
              </a:rPr>
              <a:t>HCMs’ Exposure to Harmful Content </a:t>
            </a:r>
            <a:endParaRPr b="1" sz="2200">
              <a:solidFill>
                <a:srgbClr val="3F3F3F"/>
              </a:solidFill>
            </a:endParaRPr>
          </a:p>
          <a:p>
            <a:pPr indent="0" lvl="0" marL="0" rtl="0" algn="l">
              <a:spcBef>
                <a:spcPts val="1000"/>
              </a:spcBef>
              <a:spcAft>
                <a:spcPts val="0"/>
              </a:spcAft>
              <a:buNone/>
            </a:pPr>
            <a:r>
              <a:t/>
            </a:r>
            <a:endParaRPr b="1" sz="2200">
              <a:solidFill>
                <a:srgbClr val="3F3F3F"/>
              </a:solidFill>
            </a:endParaRPr>
          </a:p>
          <a:p>
            <a:pPr indent="-368300" lvl="0" marL="457200" rtl="0" algn="l">
              <a:spcBef>
                <a:spcPts val="1000"/>
              </a:spcBef>
              <a:spcAft>
                <a:spcPts val="1000"/>
              </a:spcAft>
              <a:buClr>
                <a:srgbClr val="3F3F3F"/>
              </a:buClr>
              <a:buSzPts val="2200"/>
              <a:buFont typeface="Calibri"/>
              <a:buAutoNum type="arabicPeriod"/>
            </a:pPr>
            <a:r>
              <a:rPr b="1" lang="en" sz="2200">
                <a:solidFill>
                  <a:srgbClr val="3F3F3F"/>
                </a:solidFill>
              </a:rPr>
              <a:t>Human Input Bias</a:t>
            </a:r>
            <a:endParaRPr b="1">
              <a:solidFill>
                <a:srgbClr val="3F3F3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48"/>
          <p:cNvSpPr txBox="1"/>
          <p:nvPr>
            <p:ph type="ctrTitle"/>
          </p:nvPr>
        </p:nvSpPr>
        <p:spPr>
          <a:xfrm>
            <a:off x="1363132" y="1760219"/>
            <a:ext cx="7479900" cy="1660500"/>
          </a:xfrm>
          <a:prstGeom prst="rect">
            <a:avLst/>
          </a:prstGeom>
        </p:spPr>
        <p:txBody>
          <a:bodyPr anchorCtr="0" anchor="t" bIns="45700" lIns="0" spcFirstLastPara="1" rIns="0" wrap="square" tIns="45700">
            <a:normAutofit/>
          </a:bodyPr>
          <a:lstStyle/>
          <a:p>
            <a:pPr indent="0" lvl="0" marL="0" rtl="0" algn="l">
              <a:spcBef>
                <a:spcPts val="0"/>
              </a:spcBef>
              <a:spcAft>
                <a:spcPts val="0"/>
              </a:spcAft>
              <a:buNone/>
            </a:pPr>
            <a:r>
              <a:rPr lang="en"/>
              <a:t>From Information </a:t>
            </a:r>
            <a:endParaRPr/>
          </a:p>
          <a:p>
            <a:pPr indent="0" lvl="0" marL="0" rtl="0" algn="l">
              <a:spcBef>
                <a:spcPts val="0"/>
              </a:spcBef>
              <a:spcAft>
                <a:spcPts val="0"/>
              </a:spcAft>
              <a:buNone/>
            </a:pPr>
            <a:r>
              <a:rPr lang="en"/>
              <a:t>To Action</a:t>
            </a:r>
            <a:endParaRPr/>
          </a:p>
        </p:txBody>
      </p:sp>
      <p:sp>
        <p:nvSpPr>
          <p:cNvPr id="312" name="Google Shape;312;p48"/>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Three Main Obstacles/Oppositions</a:t>
            </a:r>
            <a:endParaRPr/>
          </a:p>
        </p:txBody>
      </p:sp>
      <p:sp>
        <p:nvSpPr>
          <p:cNvPr id="318" name="Google Shape;318;p49"/>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49"/>
          <p:cNvPicPr preferRelativeResize="0"/>
          <p:nvPr>
            <p:ph idx="2" type="pic"/>
          </p:nvPr>
        </p:nvPicPr>
        <p:blipFill rotWithShape="1">
          <a:blip r:embed="rId3">
            <a:alphaModFix/>
          </a:blip>
          <a:srcRect b="6256" l="0" r="0" t="6247"/>
          <a:stretch/>
        </p:blipFill>
        <p:spPr>
          <a:xfrm>
            <a:off x="320675" y="1231582"/>
            <a:ext cx="2743200" cy="1440182"/>
          </a:xfrm>
          <a:prstGeom prst="rect">
            <a:avLst/>
          </a:prstGeom>
          <a:effectLst>
            <a:outerShdw blurRad="57150" rotWithShape="0" algn="bl" dir="5400000" dist="38100">
              <a:srgbClr val="000000">
                <a:alpha val="50000"/>
              </a:srgbClr>
            </a:outerShdw>
          </a:effectLst>
        </p:spPr>
      </p:pic>
      <p:pic>
        <p:nvPicPr>
          <p:cNvPr id="320" name="Google Shape;320;p49"/>
          <p:cNvPicPr preferRelativeResize="0"/>
          <p:nvPr>
            <p:ph idx="3" type="pic"/>
          </p:nvPr>
        </p:nvPicPr>
        <p:blipFill rotWithShape="1">
          <a:blip r:embed="rId4">
            <a:alphaModFix/>
          </a:blip>
          <a:srcRect b="0" l="2052" r="2052" t="0"/>
          <a:stretch/>
        </p:blipFill>
        <p:spPr>
          <a:xfrm>
            <a:off x="3200400" y="1231439"/>
            <a:ext cx="2743201" cy="1440180"/>
          </a:xfrm>
          <a:prstGeom prst="rect">
            <a:avLst/>
          </a:prstGeom>
          <a:effectLst>
            <a:outerShdw blurRad="57150" rotWithShape="0" algn="bl" dir="5400000" dist="38100">
              <a:srgbClr val="000000">
                <a:alpha val="50000"/>
              </a:srgbClr>
            </a:outerShdw>
          </a:effectLst>
        </p:spPr>
      </p:pic>
      <p:pic>
        <p:nvPicPr>
          <p:cNvPr id="321" name="Google Shape;321;p49"/>
          <p:cNvPicPr preferRelativeResize="0"/>
          <p:nvPr>
            <p:ph idx="4" type="pic"/>
          </p:nvPr>
        </p:nvPicPr>
        <p:blipFill rotWithShape="1">
          <a:blip r:embed="rId5">
            <a:alphaModFix/>
          </a:blip>
          <a:srcRect b="8780" l="0" r="0" t="8772"/>
          <a:stretch/>
        </p:blipFill>
        <p:spPr>
          <a:xfrm>
            <a:off x="6080125" y="1231439"/>
            <a:ext cx="2743200" cy="1440181"/>
          </a:xfrm>
          <a:prstGeom prst="rect">
            <a:avLst/>
          </a:prstGeom>
          <a:effectLst>
            <a:outerShdw blurRad="57150" rotWithShape="0" algn="bl" dir="5400000" dist="38100">
              <a:srgbClr val="000000">
                <a:alpha val="50000"/>
              </a:srgbClr>
            </a:outerShdw>
          </a:effectLst>
        </p:spPr>
      </p:pic>
      <p:sp>
        <p:nvSpPr>
          <p:cNvPr id="322" name="Google Shape;322;p49"/>
          <p:cNvSpPr txBox="1"/>
          <p:nvPr>
            <p:ph idx="1" type="body"/>
          </p:nvPr>
        </p:nvSpPr>
        <p:spPr>
          <a:xfrm>
            <a:off x="320675" y="2962824"/>
            <a:ext cx="2743200" cy="1654500"/>
          </a:xfrm>
          <a:prstGeom prst="rect">
            <a:avLst/>
          </a:prstGeom>
        </p:spPr>
        <p:txBody>
          <a:bodyPr anchorCtr="0" anchor="t" bIns="45700" lIns="0" spcFirstLastPara="1" rIns="0" wrap="square" tIns="45700">
            <a:noAutofit/>
          </a:bodyPr>
          <a:lstStyle/>
          <a:p>
            <a:pPr indent="0" lvl="0" marL="0" rtl="0" algn="ctr">
              <a:spcBef>
                <a:spcPts val="750"/>
              </a:spcBef>
              <a:spcAft>
                <a:spcPts val="0"/>
              </a:spcAft>
              <a:buNone/>
            </a:pPr>
            <a:r>
              <a:rPr b="1" lang="en"/>
              <a:t>(1) Lack of Public Awareness</a:t>
            </a:r>
            <a:endParaRPr b="1"/>
          </a:p>
          <a:p>
            <a:pPr indent="0" lvl="0" marL="0" rtl="0" algn="ctr">
              <a:spcBef>
                <a:spcPts val="750"/>
              </a:spcBef>
              <a:spcAft>
                <a:spcPts val="0"/>
              </a:spcAft>
              <a:buNone/>
            </a:pPr>
            <a:r>
              <a:t/>
            </a:r>
            <a:endParaRPr/>
          </a:p>
        </p:txBody>
      </p:sp>
      <p:sp>
        <p:nvSpPr>
          <p:cNvPr id="323" name="Google Shape;323;p49"/>
          <p:cNvSpPr txBox="1"/>
          <p:nvPr>
            <p:ph idx="5" type="body"/>
          </p:nvPr>
        </p:nvSpPr>
        <p:spPr>
          <a:xfrm>
            <a:off x="3200400" y="2962824"/>
            <a:ext cx="2743200" cy="1654500"/>
          </a:xfrm>
          <a:prstGeom prst="rect">
            <a:avLst/>
          </a:prstGeom>
        </p:spPr>
        <p:txBody>
          <a:bodyPr anchorCtr="0" anchor="t" bIns="45700" lIns="0" spcFirstLastPara="1" rIns="0" wrap="square" tIns="45700">
            <a:noAutofit/>
          </a:bodyPr>
          <a:lstStyle/>
          <a:p>
            <a:pPr indent="0" lvl="0" marL="0" rtl="0" algn="ctr">
              <a:spcBef>
                <a:spcPts val="750"/>
              </a:spcBef>
              <a:spcAft>
                <a:spcPts val="0"/>
              </a:spcAft>
              <a:buNone/>
            </a:pPr>
            <a:r>
              <a:rPr b="1" lang="en"/>
              <a:t>(2) Top-Down Decisions</a:t>
            </a:r>
            <a:endParaRPr b="1"/>
          </a:p>
        </p:txBody>
      </p:sp>
      <p:sp>
        <p:nvSpPr>
          <p:cNvPr id="324" name="Google Shape;324;p49"/>
          <p:cNvSpPr txBox="1"/>
          <p:nvPr>
            <p:ph idx="6" type="body"/>
          </p:nvPr>
        </p:nvSpPr>
        <p:spPr>
          <a:xfrm>
            <a:off x="6080125" y="2962824"/>
            <a:ext cx="2743200" cy="1654500"/>
          </a:xfrm>
          <a:prstGeom prst="rect">
            <a:avLst/>
          </a:prstGeom>
        </p:spPr>
        <p:txBody>
          <a:bodyPr anchorCtr="0" anchor="t" bIns="45700" lIns="0" spcFirstLastPara="1" rIns="0" wrap="square" tIns="45700">
            <a:noAutofit/>
          </a:bodyPr>
          <a:lstStyle/>
          <a:p>
            <a:pPr indent="0" lvl="0" marL="0" rtl="0" algn="ctr">
              <a:spcBef>
                <a:spcPts val="750"/>
              </a:spcBef>
              <a:spcAft>
                <a:spcPts val="0"/>
              </a:spcAft>
              <a:buNone/>
            </a:pPr>
            <a:r>
              <a:rPr b="1" lang="en"/>
              <a:t>(3) Behavioral Inaction</a:t>
            </a:r>
            <a:endParaRPr b="1"/>
          </a:p>
        </p:txBody>
      </p:sp>
      <p:sp>
        <p:nvSpPr>
          <p:cNvPr id="325" name="Google Shape;325;p49"/>
          <p:cNvSpPr txBox="1"/>
          <p:nvPr/>
        </p:nvSpPr>
        <p:spPr>
          <a:xfrm>
            <a:off x="1877400" y="3633907"/>
            <a:ext cx="53892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accent6"/>
                </a:solidFill>
                <a:latin typeface="Calibri"/>
                <a:ea typeface="Calibri"/>
                <a:cs typeface="Calibri"/>
                <a:sym typeface="Calibri"/>
              </a:rPr>
              <a:t>How can we tackle these problems?</a:t>
            </a:r>
            <a:endParaRPr b="1" sz="2600">
              <a:solidFill>
                <a:schemeClr val="accent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Involving Stakeholders (e.g. Minority Groups)</a:t>
            </a:r>
            <a:endParaRPr/>
          </a:p>
        </p:txBody>
      </p:sp>
      <p:sp>
        <p:nvSpPr>
          <p:cNvPr id="331" name="Google Shape;331;p50"/>
          <p:cNvSpPr txBox="1"/>
          <p:nvPr>
            <p:ph idx="1" type="body"/>
          </p:nvPr>
        </p:nvSpPr>
        <p:spPr>
          <a:xfrm>
            <a:off x="320050" y="1026100"/>
            <a:ext cx="4194900" cy="4015200"/>
          </a:xfrm>
          <a:prstGeom prst="rect">
            <a:avLst/>
          </a:prstGeom>
        </p:spPr>
        <p:txBody>
          <a:bodyPr anchorCtr="0" anchor="t" bIns="45700" lIns="0" spcFirstLastPara="1" rIns="0" wrap="square" tIns="45700">
            <a:normAutofit/>
          </a:bodyPr>
          <a:lstStyle/>
          <a:p>
            <a:pPr indent="0" lvl="0" marL="0" rtl="0" algn="l">
              <a:lnSpc>
                <a:spcPct val="70000"/>
              </a:lnSpc>
              <a:spcBef>
                <a:spcPts val="750"/>
              </a:spcBef>
              <a:spcAft>
                <a:spcPts val="0"/>
              </a:spcAft>
              <a:buNone/>
            </a:pPr>
            <a:r>
              <a:rPr b="1" lang="en" sz="1700"/>
              <a:t>User Surveys:</a:t>
            </a:r>
            <a:endParaRPr b="1" sz="1700"/>
          </a:p>
          <a:p>
            <a:pPr indent="-336550" lvl="0" marL="457200" rtl="0" algn="l">
              <a:lnSpc>
                <a:spcPct val="70000"/>
              </a:lnSpc>
              <a:spcBef>
                <a:spcPts val="750"/>
              </a:spcBef>
              <a:spcAft>
                <a:spcPts val="0"/>
              </a:spcAft>
              <a:buSzPts val="1700"/>
              <a:buFont typeface="Calibri"/>
              <a:buChar char="●"/>
            </a:pPr>
            <a:r>
              <a:rPr lang="en" sz="1700"/>
              <a:t>Surveys conducted as part of our research design can allow users to reflect on how much they experience discrimination and from whom they experience it</a:t>
            </a:r>
            <a:endParaRPr sz="1700"/>
          </a:p>
          <a:p>
            <a:pPr indent="-336550" lvl="0" marL="457200" rtl="0" algn="l">
              <a:lnSpc>
                <a:spcPct val="70000"/>
              </a:lnSpc>
              <a:spcBef>
                <a:spcPts val="0"/>
              </a:spcBef>
              <a:spcAft>
                <a:spcPts val="0"/>
              </a:spcAft>
              <a:buSzPts val="1700"/>
              <a:buChar char="●"/>
            </a:pPr>
            <a:r>
              <a:rPr lang="en" sz="1700"/>
              <a:t>Answering a question would reveal statistics of how many </a:t>
            </a:r>
            <a:r>
              <a:rPr lang="en" sz="1700"/>
              <a:t>others</a:t>
            </a:r>
            <a:r>
              <a:rPr lang="en" sz="1700"/>
              <a:t> responded similarly, based on most recent </a:t>
            </a:r>
            <a:r>
              <a:rPr lang="en" sz="1700" u="sng">
                <a:solidFill>
                  <a:schemeClr val="hlink"/>
                </a:solidFill>
                <a:hlinkClick r:id="rId3"/>
              </a:rPr>
              <a:t>Department of Justice (DOJ)</a:t>
            </a:r>
            <a:r>
              <a:rPr lang="en" sz="1700"/>
              <a:t> data, </a:t>
            </a:r>
            <a:r>
              <a:rPr lang="en" sz="1700" u="sng">
                <a:solidFill>
                  <a:schemeClr val="hlink"/>
                </a:solidFill>
                <a:hlinkClick r:id="rId4"/>
              </a:rPr>
              <a:t>Anti-Defamation League (ADL)</a:t>
            </a:r>
            <a:r>
              <a:rPr lang="en" sz="1700"/>
              <a:t> annual surveys or within that survey itself</a:t>
            </a:r>
            <a:endParaRPr sz="1700"/>
          </a:p>
          <a:p>
            <a:pPr indent="-336550" lvl="0" marL="457200" rtl="0" algn="l">
              <a:lnSpc>
                <a:spcPct val="70000"/>
              </a:lnSpc>
              <a:spcBef>
                <a:spcPts val="0"/>
              </a:spcBef>
              <a:spcAft>
                <a:spcPts val="0"/>
              </a:spcAft>
              <a:buSzPts val="1700"/>
              <a:buChar char="●"/>
            </a:pPr>
            <a:r>
              <a:rPr lang="en" sz="1700"/>
              <a:t>This raises awareness about discrimination on social media</a:t>
            </a:r>
            <a:endParaRPr sz="1700"/>
          </a:p>
          <a:p>
            <a:pPr indent="-336550" lvl="0" marL="457200" rtl="0" algn="l">
              <a:lnSpc>
                <a:spcPct val="70000"/>
              </a:lnSpc>
              <a:spcBef>
                <a:spcPts val="0"/>
              </a:spcBef>
              <a:spcAft>
                <a:spcPts val="0"/>
              </a:spcAft>
              <a:buSzPts val="1700"/>
              <a:buChar char="●"/>
            </a:pPr>
            <a:r>
              <a:rPr lang="en" sz="1700"/>
              <a:t>More public awareness about a problem = more public pressure for change to occur</a:t>
            </a:r>
            <a:endParaRPr sz="1700"/>
          </a:p>
          <a:p>
            <a:pPr indent="0" lvl="0" marL="0" rtl="0" algn="l">
              <a:lnSpc>
                <a:spcPct val="70000"/>
              </a:lnSpc>
              <a:spcBef>
                <a:spcPts val="750"/>
              </a:spcBef>
              <a:spcAft>
                <a:spcPts val="0"/>
              </a:spcAft>
              <a:buNone/>
            </a:pPr>
            <a:r>
              <a:t/>
            </a:r>
            <a:endParaRPr sz="1700"/>
          </a:p>
          <a:p>
            <a:pPr indent="0" lvl="0" marL="0" rtl="0" algn="l">
              <a:lnSpc>
                <a:spcPct val="70000"/>
              </a:lnSpc>
              <a:spcBef>
                <a:spcPts val="750"/>
              </a:spcBef>
              <a:spcAft>
                <a:spcPts val="0"/>
              </a:spcAft>
              <a:buNone/>
            </a:pPr>
            <a:r>
              <a:rPr b="1" lang="en" sz="1700"/>
              <a:t>Tackles </a:t>
            </a:r>
            <a:r>
              <a:rPr b="1" lang="en" sz="1700" u="sng"/>
              <a:t>Public Lack of Awareness</a:t>
            </a:r>
            <a:r>
              <a:rPr b="1" lang="en" sz="1700"/>
              <a:t> &amp;</a:t>
            </a:r>
            <a:endParaRPr b="1" sz="1700"/>
          </a:p>
          <a:p>
            <a:pPr indent="0" lvl="0" marL="0" rtl="0" algn="l">
              <a:lnSpc>
                <a:spcPct val="70000"/>
              </a:lnSpc>
              <a:spcBef>
                <a:spcPts val="750"/>
              </a:spcBef>
              <a:spcAft>
                <a:spcPts val="0"/>
              </a:spcAft>
              <a:buNone/>
            </a:pPr>
            <a:r>
              <a:rPr b="1" lang="en" sz="1700"/>
              <a:t>Tackles </a:t>
            </a:r>
            <a:r>
              <a:rPr b="1" lang="en" sz="1700" u="sng"/>
              <a:t>Top-Down Decisions</a:t>
            </a:r>
            <a:endParaRPr b="1" sz="1700" u="sng"/>
          </a:p>
        </p:txBody>
      </p:sp>
      <p:sp>
        <p:nvSpPr>
          <p:cNvPr id="332" name="Google Shape;332;p50"/>
          <p:cNvSpPr txBox="1"/>
          <p:nvPr>
            <p:ph idx="2" type="body"/>
          </p:nvPr>
        </p:nvSpPr>
        <p:spPr>
          <a:xfrm>
            <a:off x="4629150" y="1026100"/>
            <a:ext cx="4194900" cy="3834900"/>
          </a:xfrm>
          <a:prstGeom prst="rect">
            <a:avLst/>
          </a:prstGeom>
        </p:spPr>
        <p:txBody>
          <a:bodyPr anchorCtr="0" anchor="t" bIns="45700" lIns="0" spcFirstLastPara="1" rIns="0" wrap="square" tIns="45700">
            <a:normAutofit lnSpcReduction="10000"/>
          </a:bodyPr>
          <a:lstStyle/>
          <a:p>
            <a:pPr indent="0" lvl="0" marL="0" rtl="0" algn="l">
              <a:spcBef>
                <a:spcPts val="750"/>
              </a:spcBef>
              <a:spcAft>
                <a:spcPts val="0"/>
              </a:spcAft>
              <a:buNone/>
            </a:pPr>
            <a:r>
              <a:rPr b="1" lang="en" sz="1800"/>
              <a:t>Mandatory Modules:</a:t>
            </a:r>
            <a:endParaRPr b="1" sz="1800"/>
          </a:p>
          <a:p>
            <a:pPr indent="-342900" lvl="0" marL="457200" rtl="0" algn="l">
              <a:spcBef>
                <a:spcPts val="750"/>
              </a:spcBef>
              <a:spcAft>
                <a:spcPts val="0"/>
              </a:spcAft>
              <a:buSzPts val="1800"/>
              <a:buChar char="●"/>
            </a:pPr>
            <a:r>
              <a:rPr lang="en" sz="1800"/>
              <a:t>Many Twitter users rarely think to report discriminatory or otherwise harmful/hateful content</a:t>
            </a:r>
            <a:endParaRPr sz="1800"/>
          </a:p>
          <a:p>
            <a:pPr indent="-342900" lvl="0" marL="457200" rtl="0" algn="l">
              <a:spcBef>
                <a:spcPts val="0"/>
              </a:spcBef>
              <a:spcAft>
                <a:spcPts val="0"/>
              </a:spcAft>
              <a:buSzPts val="1800"/>
              <a:buChar char="●"/>
            </a:pPr>
            <a:r>
              <a:rPr lang="en" sz="1800"/>
              <a:t>We can implement short, mandatory modules for both new and current Twitter users to teach them how to report specific posts or accounts</a:t>
            </a:r>
            <a:endParaRPr sz="1800"/>
          </a:p>
          <a:p>
            <a:pPr indent="-342900" lvl="0" marL="457200" rtl="0" algn="l">
              <a:spcBef>
                <a:spcPts val="0"/>
              </a:spcBef>
              <a:spcAft>
                <a:spcPts val="0"/>
              </a:spcAft>
              <a:buSzPts val="1800"/>
              <a:buChar char="●"/>
            </a:pPr>
            <a:r>
              <a:rPr lang="en" sz="1800"/>
              <a:t>This lightens the aforementioned constraint as human input is supplemented to greater extents by Twitter users rather than being predominantly run by HCMs</a:t>
            </a:r>
            <a:endParaRPr sz="1800"/>
          </a:p>
          <a:p>
            <a:pPr indent="0" lvl="0" marL="0" rtl="0" algn="l">
              <a:spcBef>
                <a:spcPts val="750"/>
              </a:spcBef>
              <a:spcAft>
                <a:spcPts val="0"/>
              </a:spcAft>
              <a:buNone/>
            </a:pPr>
            <a:r>
              <a:t/>
            </a:r>
            <a:endParaRPr b="1" sz="1800"/>
          </a:p>
          <a:p>
            <a:pPr indent="0" lvl="0" marL="0" rtl="0" algn="l">
              <a:spcBef>
                <a:spcPts val="750"/>
              </a:spcBef>
              <a:spcAft>
                <a:spcPts val="0"/>
              </a:spcAft>
              <a:buNone/>
            </a:pPr>
            <a:r>
              <a:rPr b="1" lang="en" sz="1800"/>
              <a:t>Tackles </a:t>
            </a:r>
            <a:r>
              <a:rPr b="1" lang="en" sz="1800" u="sng"/>
              <a:t>Public Inaction</a:t>
            </a:r>
            <a:endParaRPr b="1" sz="1800" u="sng"/>
          </a:p>
        </p:txBody>
      </p:sp>
      <p:sp>
        <p:nvSpPr>
          <p:cNvPr id="333" name="Google Shape;333;p50"/>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20050" y="273850"/>
            <a:ext cx="4023300" cy="14811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Virtual </a:t>
            </a:r>
            <a:endParaRPr/>
          </a:p>
          <a:p>
            <a:pPr indent="0" lvl="0" marL="0" rtl="0" algn="l">
              <a:spcBef>
                <a:spcPts val="0"/>
              </a:spcBef>
              <a:spcAft>
                <a:spcPts val="0"/>
              </a:spcAft>
              <a:buNone/>
            </a:pPr>
            <a:r>
              <a:rPr lang="en"/>
              <a:t>Incentive Program</a:t>
            </a:r>
            <a:endParaRPr/>
          </a:p>
        </p:txBody>
      </p:sp>
      <p:sp>
        <p:nvSpPr>
          <p:cNvPr id="339" name="Google Shape;339;p51"/>
          <p:cNvSpPr txBox="1"/>
          <p:nvPr>
            <p:ph idx="1" type="body"/>
          </p:nvPr>
        </p:nvSpPr>
        <p:spPr>
          <a:xfrm>
            <a:off x="320050" y="1432100"/>
            <a:ext cx="4023300" cy="3200400"/>
          </a:xfrm>
          <a:prstGeom prst="rect">
            <a:avLst/>
          </a:prstGeom>
        </p:spPr>
        <p:txBody>
          <a:bodyPr anchorCtr="0" anchor="t" bIns="45700" lIns="0" spcFirstLastPara="1" rIns="0" wrap="square" tIns="45700">
            <a:normAutofit lnSpcReduction="10000"/>
          </a:bodyPr>
          <a:lstStyle/>
          <a:p>
            <a:pPr indent="0" lvl="0" marL="0" rtl="0" algn="l">
              <a:spcBef>
                <a:spcPts val="750"/>
              </a:spcBef>
              <a:spcAft>
                <a:spcPts val="0"/>
              </a:spcAft>
              <a:buNone/>
            </a:pPr>
            <a:r>
              <a:rPr b="1" lang="en" sz="1800"/>
              <a:t>Pros: </a:t>
            </a:r>
            <a:endParaRPr b="1" sz="1800"/>
          </a:p>
          <a:p>
            <a:pPr indent="-342900" lvl="0" marL="457200" rtl="0" algn="l">
              <a:spcBef>
                <a:spcPts val="750"/>
              </a:spcBef>
              <a:spcAft>
                <a:spcPts val="0"/>
              </a:spcAft>
              <a:buSzPts val="1800"/>
              <a:buChar char="●"/>
            </a:pPr>
            <a:r>
              <a:rPr lang="en" sz="1800"/>
              <a:t>easy to implement</a:t>
            </a:r>
            <a:endParaRPr sz="1800"/>
          </a:p>
          <a:p>
            <a:pPr indent="-342900" lvl="0" marL="457200" rtl="0" algn="l">
              <a:spcBef>
                <a:spcPts val="0"/>
              </a:spcBef>
              <a:spcAft>
                <a:spcPts val="0"/>
              </a:spcAft>
              <a:buSzPts val="1800"/>
              <a:buChar char="●"/>
            </a:pPr>
            <a:r>
              <a:rPr lang="en" sz="1800"/>
              <a:t>non-intrusive</a:t>
            </a:r>
            <a:endParaRPr sz="1800"/>
          </a:p>
          <a:p>
            <a:pPr indent="-342900" lvl="0" marL="457200" rtl="0" algn="l">
              <a:spcBef>
                <a:spcPts val="0"/>
              </a:spcBef>
              <a:spcAft>
                <a:spcPts val="0"/>
              </a:spcAft>
              <a:buSzPts val="1800"/>
              <a:buChar char="●"/>
            </a:pPr>
            <a:r>
              <a:rPr lang="en" sz="1800"/>
              <a:t>not costly</a:t>
            </a:r>
            <a:endParaRPr sz="1800"/>
          </a:p>
          <a:p>
            <a:pPr indent="0" lvl="0" marL="0" rtl="0" algn="l">
              <a:spcBef>
                <a:spcPts val="750"/>
              </a:spcBef>
              <a:spcAft>
                <a:spcPts val="0"/>
              </a:spcAft>
              <a:buNone/>
            </a:pPr>
            <a:r>
              <a:rPr b="1" lang="en" sz="1800"/>
              <a:t>Cons:</a:t>
            </a:r>
            <a:endParaRPr b="1" sz="1800"/>
          </a:p>
          <a:p>
            <a:pPr indent="-342900" lvl="0" marL="457200" rtl="0" algn="l">
              <a:spcBef>
                <a:spcPts val="750"/>
              </a:spcBef>
              <a:spcAft>
                <a:spcPts val="0"/>
              </a:spcAft>
              <a:buSzPts val="1800"/>
              <a:buChar char="●"/>
            </a:pPr>
            <a:r>
              <a:rPr lang="en" sz="1800"/>
              <a:t>does it attract a certain demographic?</a:t>
            </a:r>
            <a:endParaRPr sz="1800"/>
          </a:p>
          <a:p>
            <a:pPr indent="-342900" lvl="0" marL="457200" rtl="0" algn="l">
              <a:spcBef>
                <a:spcPts val="0"/>
              </a:spcBef>
              <a:spcAft>
                <a:spcPts val="0"/>
              </a:spcAft>
              <a:buSzPts val="1800"/>
              <a:buChar char="●"/>
            </a:pPr>
            <a:r>
              <a:rPr lang="en" sz="1800"/>
              <a:t>how would we leverage Twitter’s existing </a:t>
            </a:r>
            <a:r>
              <a:rPr i="1" lang="en" sz="1800"/>
              <a:t>Misuse of Reporting Features</a:t>
            </a:r>
            <a:r>
              <a:rPr lang="en" sz="1800"/>
              <a:t> policy to mitigate fake reports?</a:t>
            </a:r>
            <a:endParaRPr sz="1800"/>
          </a:p>
          <a:p>
            <a:pPr indent="0" lvl="0" marL="0" rtl="0" algn="l">
              <a:spcBef>
                <a:spcPts val="750"/>
              </a:spcBef>
              <a:spcAft>
                <a:spcPts val="0"/>
              </a:spcAft>
              <a:buNone/>
            </a:pPr>
            <a:r>
              <a:t/>
            </a:r>
            <a:endParaRPr sz="1800"/>
          </a:p>
          <a:p>
            <a:pPr indent="0" lvl="0" marL="0" rtl="0" algn="l">
              <a:spcBef>
                <a:spcPts val="750"/>
              </a:spcBef>
              <a:spcAft>
                <a:spcPts val="0"/>
              </a:spcAft>
              <a:buNone/>
            </a:pPr>
            <a:r>
              <a:rPr b="1" lang="en" sz="1800"/>
              <a:t>Tackles </a:t>
            </a:r>
            <a:r>
              <a:rPr b="1" lang="en" sz="1800" u="sng"/>
              <a:t>Behavioral Problem</a:t>
            </a:r>
            <a:r>
              <a:rPr b="1" lang="en" sz="1800"/>
              <a:t>… kinda?</a:t>
            </a:r>
            <a:endParaRPr b="1" sz="1800"/>
          </a:p>
        </p:txBody>
      </p:sp>
      <p:sp>
        <p:nvSpPr>
          <p:cNvPr id="340" name="Google Shape;340;p51"/>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What are energy points, badges, and avatars? – Khan Academy Help Center" id="341" name="Google Shape;341;p51"/>
          <p:cNvPicPr preferRelativeResize="0"/>
          <p:nvPr/>
        </p:nvPicPr>
        <p:blipFill rotWithShape="1">
          <a:blip r:embed="rId3">
            <a:alphaModFix/>
          </a:blip>
          <a:srcRect b="16751" l="2510" r="2033" t="3554"/>
          <a:stretch/>
        </p:blipFill>
        <p:spPr>
          <a:xfrm>
            <a:off x="4748750" y="135112"/>
            <a:ext cx="4127124" cy="1803774"/>
          </a:xfrm>
          <a:prstGeom prst="rect">
            <a:avLst/>
          </a:prstGeom>
          <a:noFill/>
          <a:ln cap="flat" cmpd="sng" w="19050">
            <a:solidFill>
              <a:schemeClr val="accent3"/>
            </a:solidFill>
            <a:prstDash val="solid"/>
            <a:round/>
            <a:headEnd len="sm" w="sm" type="none"/>
            <a:tailEnd len="sm" w="sm" type="none"/>
          </a:ln>
          <a:effectLst>
            <a:outerShdw blurRad="57150" rotWithShape="0" algn="bl" dir="5400000" dist="38100">
              <a:srgbClr val="000000">
                <a:alpha val="50000"/>
              </a:srgbClr>
            </a:outerShdw>
          </a:effectLst>
        </p:spPr>
      </p:pic>
      <p:pic>
        <p:nvPicPr>
          <p:cNvPr descr="Showcase | Khan Academy Wiki | Fandom" id="342" name="Google Shape;342;p51"/>
          <p:cNvPicPr preferRelativeResize="0"/>
          <p:nvPr/>
        </p:nvPicPr>
        <p:blipFill rotWithShape="1">
          <a:blip r:embed="rId4">
            <a:alphaModFix/>
          </a:blip>
          <a:srcRect b="0" l="0" r="0" t="19315"/>
          <a:stretch/>
        </p:blipFill>
        <p:spPr>
          <a:xfrm>
            <a:off x="4748738" y="2238088"/>
            <a:ext cx="4127126" cy="2394662"/>
          </a:xfrm>
          <a:prstGeom prst="rect">
            <a:avLst/>
          </a:prstGeom>
          <a:noFill/>
          <a:ln cap="flat" cmpd="sng" w="19050">
            <a:solidFill>
              <a:schemeClr val="accent3"/>
            </a:solidFill>
            <a:prstDash val="solid"/>
            <a:round/>
            <a:headEnd len="sm" w="sm" type="none"/>
            <a:tailEnd len="sm" w="sm" type="none"/>
          </a:ln>
          <a:effectLst>
            <a:outerShdw blurRad="57150" rotWithShape="0" algn="bl" dir="5400000" dist="381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ctrTitle"/>
          </p:nvPr>
        </p:nvSpPr>
        <p:spPr>
          <a:xfrm>
            <a:off x="1363132" y="2968838"/>
            <a:ext cx="7479900" cy="1660500"/>
          </a:xfrm>
          <a:prstGeom prst="rect">
            <a:avLst/>
          </a:prstGeom>
          <a:noFill/>
          <a:ln>
            <a:noFill/>
          </a:ln>
        </p:spPr>
        <p:txBody>
          <a:bodyPr anchorCtr="0" anchor="b" bIns="45700" lIns="0" spcFirstLastPara="1" rIns="0" wrap="square" tIns="45700">
            <a:normAutofit/>
          </a:bodyPr>
          <a:lstStyle/>
          <a:p>
            <a:pPr indent="0" lvl="0" marL="0" rtl="0" algn="r">
              <a:lnSpc>
                <a:spcPct val="90000"/>
              </a:lnSpc>
              <a:spcBef>
                <a:spcPts val="0"/>
              </a:spcBef>
              <a:spcAft>
                <a:spcPts val="0"/>
              </a:spcAft>
              <a:buClr>
                <a:schemeClr val="lt1"/>
              </a:buClr>
              <a:buSzPts val="4500"/>
              <a:buFont typeface="Georgia"/>
              <a:buNone/>
            </a:pPr>
            <a:r>
              <a:rPr lang="en"/>
              <a:t>Thank You</a:t>
            </a:r>
            <a:endParaRPr/>
          </a:p>
        </p:txBody>
      </p:sp>
      <p:sp>
        <p:nvSpPr>
          <p:cNvPr id="348" name="Google Shape;348;p52"/>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20040" y="273844"/>
            <a:ext cx="8503800" cy="8235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chemeClr val="dk1"/>
              </a:buClr>
              <a:buSzPts val="3200"/>
              <a:buFont typeface="Georgia"/>
              <a:buNone/>
            </a:pPr>
            <a:r>
              <a:rPr lang="en"/>
              <a:t>Outline</a:t>
            </a:r>
            <a:endParaRPr/>
          </a:p>
        </p:txBody>
      </p:sp>
      <p:sp>
        <p:nvSpPr>
          <p:cNvPr id="192" name="Google Shape;192;p35"/>
          <p:cNvSpPr txBox="1"/>
          <p:nvPr>
            <p:ph idx="1" type="body"/>
          </p:nvPr>
        </p:nvSpPr>
        <p:spPr>
          <a:xfrm>
            <a:off x="2137718" y="3671599"/>
            <a:ext cx="6686100" cy="1095600"/>
          </a:xfrm>
          <a:prstGeom prst="rect">
            <a:avLst/>
          </a:prstGeom>
          <a:noFill/>
          <a:ln>
            <a:noFill/>
          </a:ln>
        </p:spPr>
        <p:txBody>
          <a:bodyPr anchorCtr="0" anchor="ctr" bIns="45700" lIns="0" spcFirstLastPara="1" rIns="0" wrap="square" tIns="182875">
            <a:normAutofit/>
          </a:bodyPr>
          <a:lstStyle/>
          <a:p>
            <a:pPr indent="0" lvl="0" marL="0" rtl="0" algn="l">
              <a:lnSpc>
                <a:spcPct val="90000"/>
              </a:lnSpc>
              <a:spcBef>
                <a:spcPts val="0"/>
              </a:spcBef>
              <a:spcAft>
                <a:spcPts val="0"/>
              </a:spcAft>
              <a:buClr>
                <a:schemeClr val="dk2"/>
              </a:buClr>
              <a:buSzPts val="1800"/>
              <a:buNone/>
            </a:pPr>
            <a:r>
              <a:rPr b="1" lang="en" sz="2400"/>
              <a:t>Information to Action</a:t>
            </a:r>
            <a:endParaRPr b="1" sz="2400"/>
          </a:p>
          <a:p>
            <a:pPr indent="0" lvl="0" marL="0" rtl="0" algn="l">
              <a:lnSpc>
                <a:spcPct val="90000"/>
              </a:lnSpc>
              <a:spcBef>
                <a:spcPts val="750"/>
              </a:spcBef>
              <a:spcAft>
                <a:spcPts val="0"/>
              </a:spcAft>
              <a:buClr>
                <a:schemeClr val="dk2"/>
              </a:buClr>
              <a:buSzPts val="1800"/>
              <a:buNone/>
            </a:pPr>
            <a:r>
              <a:t/>
            </a:r>
            <a:endParaRPr b="1" sz="2400"/>
          </a:p>
        </p:txBody>
      </p:sp>
      <p:sp>
        <p:nvSpPr>
          <p:cNvPr id="193" name="Google Shape;193;p35"/>
          <p:cNvSpPr txBox="1"/>
          <p:nvPr>
            <p:ph idx="2" type="body"/>
          </p:nvPr>
        </p:nvSpPr>
        <p:spPr>
          <a:xfrm>
            <a:off x="2137717" y="2512480"/>
            <a:ext cx="6686100" cy="1095600"/>
          </a:xfrm>
          <a:prstGeom prst="rect">
            <a:avLst/>
          </a:prstGeom>
          <a:noFill/>
          <a:ln>
            <a:noFill/>
          </a:ln>
        </p:spPr>
        <p:txBody>
          <a:bodyPr anchorCtr="0" anchor="ctr" bIns="45700" lIns="0" spcFirstLastPara="1" rIns="0" wrap="square" tIns="182875">
            <a:normAutofit/>
          </a:bodyPr>
          <a:lstStyle/>
          <a:p>
            <a:pPr indent="0" lvl="0" marL="0" rtl="0" algn="l">
              <a:lnSpc>
                <a:spcPct val="90000"/>
              </a:lnSpc>
              <a:spcBef>
                <a:spcPts val="0"/>
              </a:spcBef>
              <a:spcAft>
                <a:spcPts val="0"/>
              </a:spcAft>
              <a:buClr>
                <a:schemeClr val="dk2"/>
              </a:buClr>
              <a:buSzPts val="1800"/>
              <a:buNone/>
            </a:pPr>
            <a:r>
              <a:rPr b="1" lang="en" sz="2400"/>
              <a:t>Our Research Design</a:t>
            </a:r>
            <a:endParaRPr b="1" sz="2400"/>
          </a:p>
          <a:p>
            <a:pPr indent="-57150" lvl="0" marL="171450" rtl="0" algn="l">
              <a:lnSpc>
                <a:spcPct val="90000"/>
              </a:lnSpc>
              <a:spcBef>
                <a:spcPts val="750"/>
              </a:spcBef>
              <a:spcAft>
                <a:spcPts val="0"/>
              </a:spcAft>
              <a:buClr>
                <a:schemeClr val="dk2"/>
              </a:buClr>
              <a:buSzPts val="1800"/>
              <a:buNone/>
            </a:pPr>
            <a:r>
              <a:t/>
            </a:r>
            <a:endParaRPr b="1" sz="2400"/>
          </a:p>
        </p:txBody>
      </p:sp>
      <p:sp>
        <p:nvSpPr>
          <p:cNvPr id="194" name="Google Shape;194;p35"/>
          <p:cNvSpPr txBox="1"/>
          <p:nvPr>
            <p:ph idx="3" type="body"/>
          </p:nvPr>
        </p:nvSpPr>
        <p:spPr>
          <a:xfrm>
            <a:off x="2137716" y="1199675"/>
            <a:ext cx="6686100" cy="1095600"/>
          </a:xfrm>
          <a:prstGeom prst="rect">
            <a:avLst/>
          </a:prstGeom>
          <a:noFill/>
          <a:ln>
            <a:noFill/>
          </a:ln>
        </p:spPr>
        <p:txBody>
          <a:bodyPr anchorCtr="0" anchor="ctr" bIns="45700" lIns="0" spcFirstLastPara="1" rIns="0" wrap="square" tIns="182875">
            <a:normAutofit/>
          </a:bodyPr>
          <a:lstStyle/>
          <a:p>
            <a:pPr indent="0" lvl="0" marL="0" rtl="0" algn="l">
              <a:lnSpc>
                <a:spcPct val="90000"/>
              </a:lnSpc>
              <a:spcBef>
                <a:spcPts val="0"/>
              </a:spcBef>
              <a:spcAft>
                <a:spcPts val="0"/>
              </a:spcAft>
              <a:buClr>
                <a:schemeClr val="dk2"/>
              </a:buClr>
              <a:buSzPts val="1800"/>
              <a:buNone/>
            </a:pPr>
            <a:r>
              <a:rPr b="1" lang="en" sz="2400"/>
              <a:t>Framing of the Problem</a:t>
            </a:r>
            <a:endParaRPr b="1" sz="2400"/>
          </a:p>
        </p:txBody>
      </p:sp>
      <p:sp>
        <p:nvSpPr>
          <p:cNvPr id="195" name="Google Shape;195;p35"/>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36"/>
          <p:cNvSpPr txBox="1"/>
          <p:nvPr>
            <p:ph type="ctrTitle"/>
          </p:nvPr>
        </p:nvSpPr>
        <p:spPr>
          <a:xfrm>
            <a:off x="1363132" y="1760219"/>
            <a:ext cx="7479900" cy="1660500"/>
          </a:xfrm>
          <a:prstGeom prst="rect">
            <a:avLst/>
          </a:prstGeom>
        </p:spPr>
        <p:txBody>
          <a:bodyPr anchorCtr="0" anchor="t" bIns="45700" lIns="0" spcFirstLastPara="1" rIns="0" wrap="square" tIns="45700">
            <a:normAutofit/>
          </a:bodyPr>
          <a:lstStyle/>
          <a:p>
            <a:pPr indent="0" lvl="0" marL="0" rtl="0" algn="l">
              <a:spcBef>
                <a:spcPts val="0"/>
              </a:spcBef>
              <a:spcAft>
                <a:spcPts val="0"/>
              </a:spcAft>
              <a:buNone/>
            </a:pPr>
            <a:r>
              <a:rPr lang="en"/>
              <a:t>Framing the Problem</a:t>
            </a:r>
            <a:endParaRPr/>
          </a:p>
        </p:txBody>
      </p:sp>
      <p:sp>
        <p:nvSpPr>
          <p:cNvPr id="202" name="Google Shape;202;p36"/>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Literature Review</a:t>
            </a:r>
            <a:endParaRPr/>
          </a:p>
        </p:txBody>
      </p:sp>
      <p:sp>
        <p:nvSpPr>
          <p:cNvPr id="208" name="Google Shape;208;p37"/>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lt1"/>
                </a:solidFill>
              </a:rPr>
              <a:t>‹#›</a:t>
            </a:fld>
            <a:endParaRPr>
              <a:solidFill>
                <a:schemeClr val="lt1"/>
              </a:solidFill>
            </a:endParaRPr>
          </a:p>
        </p:txBody>
      </p:sp>
      <p:pic>
        <p:nvPicPr>
          <p:cNvPr id="209" name="Google Shape;209;p37"/>
          <p:cNvPicPr preferRelativeResize="0"/>
          <p:nvPr>
            <p:ph idx="2" type="pic"/>
          </p:nvPr>
        </p:nvPicPr>
        <p:blipFill rotWithShape="1">
          <a:blip r:embed="rId3">
            <a:alphaModFix/>
          </a:blip>
          <a:srcRect b="5954" l="0" r="0" t="5954"/>
          <a:stretch/>
        </p:blipFill>
        <p:spPr>
          <a:xfrm>
            <a:off x="320675" y="1231582"/>
            <a:ext cx="2743201" cy="1440180"/>
          </a:xfrm>
          <a:prstGeom prst="rect">
            <a:avLst/>
          </a:prstGeom>
        </p:spPr>
      </p:pic>
      <p:pic>
        <p:nvPicPr>
          <p:cNvPr id="210" name="Google Shape;210;p37"/>
          <p:cNvPicPr preferRelativeResize="0"/>
          <p:nvPr>
            <p:ph idx="3" type="pic"/>
          </p:nvPr>
        </p:nvPicPr>
        <p:blipFill rotWithShape="1">
          <a:blip r:embed="rId4">
            <a:alphaModFix/>
          </a:blip>
          <a:srcRect b="1484" l="0" r="0" t="1475"/>
          <a:stretch/>
        </p:blipFill>
        <p:spPr>
          <a:xfrm>
            <a:off x="320675" y="1231574"/>
            <a:ext cx="2743199" cy="1440180"/>
          </a:xfrm>
          <a:prstGeom prst="rect">
            <a:avLst/>
          </a:prstGeom>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pic>
      <p:pic>
        <p:nvPicPr>
          <p:cNvPr id="211" name="Google Shape;211;p37"/>
          <p:cNvPicPr preferRelativeResize="0"/>
          <p:nvPr>
            <p:ph idx="4" type="pic"/>
          </p:nvPr>
        </p:nvPicPr>
        <p:blipFill rotWithShape="1">
          <a:blip r:embed="rId5">
            <a:alphaModFix/>
          </a:blip>
          <a:srcRect b="46604" l="0" r="0" t="0"/>
          <a:stretch/>
        </p:blipFill>
        <p:spPr>
          <a:xfrm>
            <a:off x="3200400" y="1231574"/>
            <a:ext cx="2743198" cy="1440180"/>
          </a:xfrm>
          <a:prstGeom prst="rect">
            <a:avLst/>
          </a:prstGeom>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pic>
      <p:sp>
        <p:nvSpPr>
          <p:cNvPr id="212" name="Google Shape;212;p37"/>
          <p:cNvSpPr txBox="1"/>
          <p:nvPr>
            <p:ph idx="1" type="body"/>
          </p:nvPr>
        </p:nvSpPr>
        <p:spPr>
          <a:xfrm>
            <a:off x="320675" y="2770359"/>
            <a:ext cx="2743200" cy="1169700"/>
          </a:xfrm>
          <a:prstGeom prst="rect">
            <a:avLst/>
          </a:prstGeom>
        </p:spPr>
        <p:txBody>
          <a:bodyPr anchorCtr="0" anchor="t" bIns="45700" lIns="0" spcFirstLastPara="1" rIns="0" wrap="square" tIns="45700">
            <a:noAutofit/>
          </a:bodyPr>
          <a:lstStyle/>
          <a:p>
            <a:pPr indent="0" lvl="0" marL="0" rtl="0" algn="ctr">
              <a:spcBef>
                <a:spcPts val="750"/>
              </a:spcBef>
              <a:spcAft>
                <a:spcPts val="0"/>
              </a:spcAft>
              <a:buNone/>
            </a:pPr>
            <a:r>
              <a:rPr lang="en"/>
              <a:t>The Risk of Racial Bias in Hate Speech Detection</a:t>
            </a:r>
            <a:endParaRPr/>
          </a:p>
        </p:txBody>
      </p:sp>
      <p:sp>
        <p:nvSpPr>
          <p:cNvPr id="213" name="Google Shape;213;p37"/>
          <p:cNvSpPr txBox="1"/>
          <p:nvPr>
            <p:ph idx="6" type="body"/>
          </p:nvPr>
        </p:nvSpPr>
        <p:spPr>
          <a:xfrm>
            <a:off x="3200400" y="2770551"/>
            <a:ext cx="2743200" cy="1169700"/>
          </a:xfrm>
          <a:prstGeom prst="rect">
            <a:avLst/>
          </a:prstGeom>
        </p:spPr>
        <p:txBody>
          <a:bodyPr anchorCtr="0" anchor="t" bIns="45700" lIns="0" spcFirstLastPara="1" rIns="0" wrap="square" tIns="45700">
            <a:noAutofit/>
          </a:bodyPr>
          <a:lstStyle/>
          <a:p>
            <a:pPr indent="0" lvl="0" marL="0" rtl="0" algn="ctr">
              <a:lnSpc>
                <a:spcPct val="100000"/>
              </a:lnSpc>
              <a:spcBef>
                <a:spcPts val="750"/>
              </a:spcBef>
              <a:spcAft>
                <a:spcPts val="0"/>
              </a:spcAft>
              <a:buNone/>
            </a:pPr>
            <a:r>
              <a:rPr lang="en"/>
              <a:t>Racial Bias in Hate Speech and Abusive Language Detection Datasets</a:t>
            </a:r>
            <a:endParaRPr sz="1400"/>
          </a:p>
        </p:txBody>
      </p:sp>
      <p:pic>
        <p:nvPicPr>
          <p:cNvPr id="214" name="Google Shape;214;p37"/>
          <p:cNvPicPr preferRelativeResize="0"/>
          <p:nvPr>
            <p:ph idx="2" type="pic"/>
          </p:nvPr>
        </p:nvPicPr>
        <p:blipFill rotWithShape="1">
          <a:blip r:embed="rId6">
            <a:alphaModFix/>
          </a:blip>
          <a:srcRect b="0" l="2033" r="2033" t="0"/>
          <a:stretch/>
        </p:blipFill>
        <p:spPr>
          <a:xfrm>
            <a:off x="6080125" y="1231582"/>
            <a:ext cx="2743201" cy="1440181"/>
          </a:xfrm>
          <a:prstGeom prst="rect">
            <a:avLst/>
          </a:prstGeom>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pic>
      <p:sp>
        <p:nvSpPr>
          <p:cNvPr id="215" name="Google Shape;215;p37"/>
          <p:cNvSpPr txBox="1"/>
          <p:nvPr>
            <p:ph idx="1" type="body"/>
          </p:nvPr>
        </p:nvSpPr>
        <p:spPr>
          <a:xfrm>
            <a:off x="6080125" y="2770360"/>
            <a:ext cx="2743200" cy="1169700"/>
          </a:xfrm>
          <a:prstGeom prst="rect">
            <a:avLst/>
          </a:prstGeom>
        </p:spPr>
        <p:txBody>
          <a:bodyPr anchorCtr="0" anchor="t" bIns="45700" lIns="0" spcFirstLastPara="1" rIns="0" wrap="square" tIns="45700">
            <a:noAutofit/>
          </a:bodyPr>
          <a:lstStyle/>
          <a:p>
            <a:pPr indent="0" lvl="0" marL="0" rtl="0" algn="ctr">
              <a:lnSpc>
                <a:spcPct val="100000"/>
              </a:lnSpc>
              <a:spcBef>
                <a:spcPts val="750"/>
              </a:spcBef>
              <a:spcAft>
                <a:spcPts val="0"/>
              </a:spcAft>
              <a:buNone/>
            </a:pPr>
            <a:r>
              <a:rPr lang="en"/>
              <a:t>Twitter reportedly limits employee access to content moderation tools as midterm election nears</a:t>
            </a:r>
            <a:endParaRPr sz="1400"/>
          </a:p>
        </p:txBody>
      </p:sp>
      <p:sp>
        <p:nvSpPr>
          <p:cNvPr id="216" name="Google Shape;216;p37"/>
          <p:cNvSpPr txBox="1"/>
          <p:nvPr>
            <p:ph idx="1" type="body"/>
          </p:nvPr>
        </p:nvSpPr>
        <p:spPr>
          <a:xfrm>
            <a:off x="320675" y="3940319"/>
            <a:ext cx="2743200" cy="823500"/>
          </a:xfrm>
          <a:prstGeom prst="rect">
            <a:avLst/>
          </a:prstGeom>
        </p:spPr>
        <p:txBody>
          <a:bodyPr anchorCtr="0" anchor="t" bIns="45700" lIns="0" spcFirstLastPara="1" rIns="0" wrap="square" tIns="45700">
            <a:noAutofit/>
          </a:bodyPr>
          <a:lstStyle/>
          <a:p>
            <a:pPr indent="0" lvl="0" marL="0" rtl="0" algn="ctr">
              <a:spcBef>
                <a:spcPts val="750"/>
              </a:spcBef>
              <a:spcAft>
                <a:spcPts val="0"/>
              </a:spcAft>
              <a:buNone/>
            </a:pPr>
            <a:r>
              <a:rPr i="1" lang="en" sz="1400"/>
              <a:t> Maarten Sap, et al. (2019)</a:t>
            </a:r>
            <a:endParaRPr i="1" sz="1400"/>
          </a:p>
        </p:txBody>
      </p:sp>
      <p:sp>
        <p:nvSpPr>
          <p:cNvPr id="217" name="Google Shape;217;p37"/>
          <p:cNvSpPr txBox="1"/>
          <p:nvPr>
            <p:ph idx="1" type="body"/>
          </p:nvPr>
        </p:nvSpPr>
        <p:spPr>
          <a:xfrm>
            <a:off x="3200400" y="3940319"/>
            <a:ext cx="2743200" cy="823500"/>
          </a:xfrm>
          <a:prstGeom prst="rect">
            <a:avLst/>
          </a:prstGeom>
        </p:spPr>
        <p:txBody>
          <a:bodyPr anchorCtr="0" anchor="t" bIns="45700" lIns="0" spcFirstLastPara="1" rIns="0" wrap="square" tIns="45700">
            <a:noAutofit/>
          </a:bodyPr>
          <a:lstStyle/>
          <a:p>
            <a:pPr indent="0" lvl="0" marL="0" rtl="0" algn="ctr">
              <a:lnSpc>
                <a:spcPct val="100000"/>
              </a:lnSpc>
              <a:spcBef>
                <a:spcPts val="750"/>
              </a:spcBef>
              <a:spcAft>
                <a:spcPts val="0"/>
              </a:spcAft>
              <a:buNone/>
            </a:pPr>
            <a:r>
              <a:rPr i="1" lang="en" sz="1400"/>
              <a:t>Thomas Davidson, et al. (2019)</a:t>
            </a:r>
            <a:endParaRPr i="1" sz="1400"/>
          </a:p>
          <a:p>
            <a:pPr indent="0" lvl="0" marL="0" rtl="0" algn="ctr">
              <a:lnSpc>
                <a:spcPct val="100000"/>
              </a:lnSpc>
              <a:spcBef>
                <a:spcPts val="750"/>
              </a:spcBef>
              <a:spcAft>
                <a:spcPts val="0"/>
              </a:spcAft>
              <a:buNone/>
            </a:pPr>
            <a:r>
              <a:t/>
            </a:r>
            <a:endParaRPr i="1" sz="1400"/>
          </a:p>
          <a:p>
            <a:pPr indent="0" lvl="0" marL="0" rtl="0" algn="l">
              <a:spcBef>
                <a:spcPts val="750"/>
              </a:spcBef>
              <a:spcAft>
                <a:spcPts val="0"/>
              </a:spcAft>
              <a:buNone/>
            </a:pPr>
            <a:r>
              <a:t/>
            </a:r>
            <a:endParaRPr sz="1400"/>
          </a:p>
        </p:txBody>
      </p:sp>
      <p:sp>
        <p:nvSpPr>
          <p:cNvPr id="218" name="Google Shape;218;p37"/>
          <p:cNvSpPr txBox="1"/>
          <p:nvPr>
            <p:ph idx="1" type="body"/>
          </p:nvPr>
        </p:nvSpPr>
        <p:spPr>
          <a:xfrm>
            <a:off x="6080125" y="3940319"/>
            <a:ext cx="2743200" cy="823500"/>
          </a:xfrm>
          <a:prstGeom prst="rect">
            <a:avLst/>
          </a:prstGeom>
        </p:spPr>
        <p:txBody>
          <a:bodyPr anchorCtr="0" anchor="t" bIns="45700" lIns="0" spcFirstLastPara="1" rIns="0" wrap="square" tIns="45700">
            <a:noAutofit/>
          </a:bodyPr>
          <a:lstStyle/>
          <a:p>
            <a:pPr indent="0" lvl="0" marL="0" rtl="0" algn="ctr">
              <a:lnSpc>
                <a:spcPct val="100000"/>
              </a:lnSpc>
              <a:spcBef>
                <a:spcPts val="750"/>
              </a:spcBef>
              <a:spcAft>
                <a:spcPts val="0"/>
              </a:spcAft>
              <a:buNone/>
            </a:pPr>
            <a:r>
              <a:rPr i="1" lang="en" sz="1400"/>
              <a:t>Jonathan Vanian, CNBC</a:t>
            </a:r>
            <a:endParaRPr i="1" sz="1400"/>
          </a:p>
          <a:p>
            <a:pPr indent="0" lvl="0" marL="0" rtl="0" algn="ctr">
              <a:spcBef>
                <a:spcPts val="75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The Problem - Two Sides of the Same Coin</a:t>
            </a:r>
            <a:endParaRPr/>
          </a:p>
        </p:txBody>
      </p:sp>
      <p:sp>
        <p:nvSpPr>
          <p:cNvPr id="224" name="Google Shape;224;p38"/>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Libra Isolated On White Background Stock Illustration - Download Image Now  - Weight Scale, Scale, Icon - iStock" id="225" name="Google Shape;225;p38"/>
          <p:cNvPicPr preferRelativeResize="0"/>
          <p:nvPr/>
        </p:nvPicPr>
        <p:blipFill rotWithShape="1">
          <a:blip r:embed="rId3">
            <a:alphaModFix/>
          </a:blip>
          <a:srcRect b="22762" l="0" r="0" t="0"/>
          <a:stretch/>
        </p:blipFill>
        <p:spPr>
          <a:xfrm>
            <a:off x="958650" y="1579252"/>
            <a:ext cx="7226600" cy="3133192"/>
          </a:xfrm>
          <a:prstGeom prst="rect">
            <a:avLst/>
          </a:prstGeom>
          <a:noFill/>
          <a:ln>
            <a:noFill/>
          </a:ln>
        </p:spPr>
      </p:pic>
      <p:pic>
        <p:nvPicPr>
          <p:cNvPr descr="File:CNBC logo.svg - Wikimedia Commons" id="226" name="Google Shape;226;p38">
            <a:hlinkClick r:id="rId4"/>
          </p:cNvPr>
          <p:cNvPicPr preferRelativeResize="0"/>
          <p:nvPr/>
        </p:nvPicPr>
        <p:blipFill>
          <a:blip r:embed="rId5">
            <a:alphaModFix/>
          </a:blip>
          <a:stretch>
            <a:fillRect/>
          </a:stretch>
        </p:blipFill>
        <p:spPr>
          <a:xfrm>
            <a:off x="1589600" y="2028848"/>
            <a:ext cx="1769784" cy="1414688"/>
          </a:xfrm>
          <a:prstGeom prst="rect">
            <a:avLst/>
          </a:prstGeom>
          <a:noFill/>
          <a:ln>
            <a:noFill/>
          </a:ln>
          <a:effectLst>
            <a:outerShdw blurRad="57150" rotWithShape="0" algn="bl" dir="5400000" dist="19050">
              <a:srgbClr val="000000">
                <a:alpha val="50000"/>
              </a:srgbClr>
            </a:outerShdw>
          </a:effectLst>
        </p:spPr>
      </p:pic>
      <p:pic>
        <p:nvPicPr>
          <p:cNvPr descr="Download Amnesty International (AI) Logo in SVG Vector or ..." id="227" name="Google Shape;227;p38">
            <a:hlinkClick r:id="rId6"/>
          </p:cNvPr>
          <p:cNvPicPr preferRelativeResize="0"/>
          <p:nvPr/>
        </p:nvPicPr>
        <p:blipFill>
          <a:blip r:embed="rId7">
            <a:alphaModFix/>
          </a:blip>
          <a:stretch>
            <a:fillRect/>
          </a:stretch>
        </p:blipFill>
        <p:spPr>
          <a:xfrm>
            <a:off x="5193800" y="974962"/>
            <a:ext cx="2991442" cy="1992533"/>
          </a:xfrm>
          <a:prstGeom prst="rect">
            <a:avLst/>
          </a:prstGeom>
          <a:noFill/>
          <a:ln>
            <a:noFill/>
          </a:ln>
          <a:effectLst>
            <a:outerShdw blurRad="57150" rotWithShape="0" algn="bl" dir="5400000" dist="19050">
              <a:srgbClr val="000000">
                <a:alpha val="50000"/>
              </a:srgbClr>
            </a:outerShdw>
          </a:effectLst>
        </p:spPr>
      </p:pic>
      <p:sp>
        <p:nvSpPr>
          <p:cNvPr id="228" name="Google Shape;228;p38"/>
          <p:cNvSpPr txBox="1"/>
          <p:nvPr/>
        </p:nvSpPr>
        <p:spPr>
          <a:xfrm>
            <a:off x="207150" y="1173465"/>
            <a:ext cx="32580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Calibri"/>
                <a:ea typeface="Calibri"/>
                <a:cs typeface="Calibri"/>
                <a:sym typeface="Calibri"/>
              </a:rPr>
              <a:t>Too much automation </a:t>
            </a:r>
            <a:endParaRPr b="1" sz="1800">
              <a:solidFill>
                <a:schemeClr val="accent6"/>
              </a:solidFill>
              <a:latin typeface="Calibri"/>
              <a:ea typeface="Calibri"/>
              <a:cs typeface="Calibri"/>
              <a:sym typeface="Calibri"/>
            </a:endParaRPr>
          </a:p>
          <a:p>
            <a:pPr indent="0" lvl="0" marL="0" rtl="0" algn="l">
              <a:spcBef>
                <a:spcPts val="0"/>
              </a:spcBef>
              <a:spcAft>
                <a:spcPts val="0"/>
              </a:spcAft>
              <a:buNone/>
            </a:pPr>
            <a:r>
              <a:rPr b="1" lang="en" sz="1800">
                <a:solidFill>
                  <a:schemeClr val="accent6"/>
                </a:solidFill>
                <a:latin typeface="Calibri"/>
                <a:ea typeface="Calibri"/>
                <a:cs typeface="Calibri"/>
                <a:sym typeface="Calibri"/>
              </a:rPr>
              <a:t>= Discrimination</a:t>
            </a:r>
            <a:endParaRPr b="1" sz="1800">
              <a:solidFill>
                <a:schemeClr val="accent6"/>
              </a:solidFill>
              <a:latin typeface="Calibri"/>
              <a:ea typeface="Calibri"/>
              <a:cs typeface="Calibri"/>
              <a:sym typeface="Calibri"/>
            </a:endParaRPr>
          </a:p>
        </p:txBody>
      </p:sp>
      <p:sp>
        <p:nvSpPr>
          <p:cNvPr id="229" name="Google Shape;229;p38"/>
          <p:cNvSpPr txBox="1"/>
          <p:nvPr/>
        </p:nvSpPr>
        <p:spPr>
          <a:xfrm>
            <a:off x="5794275" y="3789158"/>
            <a:ext cx="32580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Calibri"/>
                <a:ea typeface="Calibri"/>
                <a:cs typeface="Calibri"/>
                <a:sym typeface="Calibri"/>
              </a:rPr>
              <a:t>Not enough automation </a:t>
            </a:r>
            <a:endParaRPr b="1" sz="1800">
              <a:solidFill>
                <a:schemeClr val="accent6"/>
              </a:solidFill>
              <a:latin typeface="Calibri"/>
              <a:ea typeface="Calibri"/>
              <a:cs typeface="Calibri"/>
              <a:sym typeface="Calibri"/>
            </a:endParaRPr>
          </a:p>
          <a:p>
            <a:pPr indent="0" lvl="0" marL="0" rtl="0" algn="l">
              <a:spcBef>
                <a:spcPts val="0"/>
              </a:spcBef>
              <a:spcAft>
                <a:spcPts val="0"/>
              </a:spcAft>
              <a:buNone/>
            </a:pPr>
            <a:r>
              <a:rPr b="1" lang="en" sz="1800">
                <a:solidFill>
                  <a:schemeClr val="accent6"/>
                </a:solidFill>
                <a:latin typeface="Calibri"/>
                <a:ea typeface="Calibri"/>
                <a:cs typeface="Calibri"/>
                <a:sym typeface="Calibri"/>
              </a:rPr>
              <a:t>= Discrimination</a:t>
            </a:r>
            <a:endParaRPr b="1" sz="1800">
              <a:solidFill>
                <a:schemeClr val="accent6"/>
              </a:solidFill>
              <a:latin typeface="Calibri"/>
              <a:ea typeface="Calibri"/>
              <a:cs typeface="Calibri"/>
              <a:sym typeface="Calibri"/>
            </a:endParaRPr>
          </a:p>
        </p:txBody>
      </p:sp>
      <p:sp>
        <p:nvSpPr>
          <p:cNvPr id="230" name="Google Shape;230;p38"/>
          <p:cNvSpPr txBox="1"/>
          <p:nvPr/>
        </p:nvSpPr>
        <p:spPr>
          <a:xfrm>
            <a:off x="676350" y="3942700"/>
            <a:ext cx="14112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a:t>
            </a:r>
            <a:r>
              <a:rPr b="1" lang="en" sz="1800">
                <a:solidFill>
                  <a:schemeClr val="dk1"/>
                </a:solidFill>
                <a:latin typeface="Calibri"/>
                <a:ea typeface="Calibri"/>
                <a:cs typeface="Calibri"/>
                <a:sym typeface="Calibri"/>
              </a:rPr>
              <a:t>Status Quo)</a:t>
            </a:r>
            <a:endParaRPr b="1" sz="1800">
              <a:solidFill>
                <a:schemeClr val="dk1"/>
              </a:solidFill>
              <a:latin typeface="Calibri"/>
              <a:ea typeface="Calibri"/>
              <a:cs typeface="Calibri"/>
              <a:sym typeface="Calibri"/>
            </a:endParaRPr>
          </a:p>
        </p:txBody>
      </p:sp>
      <p:sp>
        <p:nvSpPr>
          <p:cNvPr id="231" name="Google Shape;231;p38"/>
          <p:cNvSpPr txBox="1"/>
          <p:nvPr/>
        </p:nvSpPr>
        <p:spPr>
          <a:xfrm>
            <a:off x="7046450" y="2908650"/>
            <a:ext cx="7998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(2018)</a:t>
            </a:r>
            <a:endParaRPr b="1"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nvSpPr>
        <p:spPr>
          <a:xfrm>
            <a:off x="777150" y="1187190"/>
            <a:ext cx="7589700" cy="2769000"/>
          </a:xfrm>
          <a:prstGeom prst="rect">
            <a:avLst/>
          </a:prstGeom>
          <a:noFill/>
          <a:ln>
            <a:noFill/>
          </a:ln>
        </p:spPr>
        <p:txBody>
          <a:bodyPr anchorCtr="0" anchor="t" bIns="34275" lIns="0" spcFirstLastPara="1" rIns="0" wrap="square" tIns="34275">
            <a:noAutofit/>
          </a:bodyPr>
          <a:lstStyle/>
          <a:p>
            <a:pPr indent="0" lvl="0" marL="0" rtl="0" algn="ctr">
              <a:lnSpc>
                <a:spcPct val="150000"/>
              </a:lnSpc>
              <a:spcBef>
                <a:spcPts val="900"/>
              </a:spcBef>
              <a:spcAft>
                <a:spcPts val="0"/>
              </a:spcAft>
              <a:buNone/>
            </a:pPr>
            <a:r>
              <a:rPr b="1" lang="en" sz="2700" u="sng">
                <a:solidFill>
                  <a:schemeClr val="dk1"/>
                </a:solidFill>
                <a:latin typeface="Calibri"/>
                <a:ea typeface="Calibri"/>
                <a:cs typeface="Calibri"/>
                <a:sym typeface="Calibri"/>
              </a:rPr>
              <a:t>Research Question</a:t>
            </a:r>
            <a:endParaRPr b="1" sz="2700" u="sng">
              <a:solidFill>
                <a:schemeClr val="dk1"/>
              </a:solidFill>
              <a:latin typeface="Calibri"/>
              <a:ea typeface="Calibri"/>
              <a:cs typeface="Calibri"/>
              <a:sym typeface="Calibri"/>
            </a:endParaRPr>
          </a:p>
          <a:p>
            <a:pPr indent="0" lvl="0" marL="0" rtl="0" algn="ctr">
              <a:lnSpc>
                <a:spcPct val="150000"/>
              </a:lnSpc>
              <a:spcBef>
                <a:spcPts val="900"/>
              </a:spcBef>
              <a:spcAft>
                <a:spcPts val="200"/>
              </a:spcAft>
              <a:buNone/>
            </a:pPr>
            <a:r>
              <a:rPr b="1" lang="en" sz="2700">
                <a:solidFill>
                  <a:srgbClr val="000000"/>
                </a:solidFill>
                <a:latin typeface="Calibri"/>
                <a:ea typeface="Calibri"/>
                <a:cs typeface="Calibri"/>
                <a:sym typeface="Calibri"/>
              </a:rPr>
              <a:t>“How should Twitter </a:t>
            </a:r>
            <a:r>
              <a:rPr b="1" lang="en" sz="2700">
                <a:solidFill>
                  <a:schemeClr val="accent4"/>
                </a:solidFill>
                <a:latin typeface="Calibri"/>
                <a:ea typeface="Calibri"/>
                <a:cs typeface="Calibri"/>
                <a:sym typeface="Calibri"/>
              </a:rPr>
              <a:t>balance</a:t>
            </a:r>
            <a:r>
              <a:rPr b="1" lang="en" sz="2700">
                <a:solidFill>
                  <a:srgbClr val="000000"/>
                </a:solidFill>
                <a:latin typeface="Calibri"/>
                <a:ea typeface="Calibri"/>
                <a:cs typeface="Calibri"/>
                <a:sym typeface="Calibri"/>
              </a:rPr>
              <a:t> </a:t>
            </a:r>
            <a:r>
              <a:rPr b="1" lang="en" sz="2700">
                <a:solidFill>
                  <a:schemeClr val="accent5"/>
                </a:solidFill>
                <a:latin typeface="Calibri"/>
                <a:ea typeface="Calibri"/>
                <a:cs typeface="Calibri"/>
                <a:sym typeface="Calibri"/>
              </a:rPr>
              <a:t>Machine Learning</a:t>
            </a:r>
            <a:r>
              <a:rPr b="1" lang="en" sz="2700">
                <a:solidFill>
                  <a:srgbClr val="000000"/>
                </a:solidFill>
                <a:latin typeface="Calibri"/>
                <a:ea typeface="Calibri"/>
                <a:cs typeface="Calibri"/>
                <a:sym typeface="Calibri"/>
              </a:rPr>
              <a:t> with </a:t>
            </a:r>
            <a:r>
              <a:rPr b="1" lang="en" sz="2700">
                <a:solidFill>
                  <a:schemeClr val="accent5"/>
                </a:solidFill>
                <a:latin typeface="Calibri"/>
                <a:ea typeface="Calibri"/>
                <a:cs typeface="Calibri"/>
                <a:sym typeface="Calibri"/>
              </a:rPr>
              <a:t>Human Input</a:t>
            </a:r>
            <a:r>
              <a:rPr b="1" lang="en" sz="2700">
                <a:solidFill>
                  <a:srgbClr val="000000"/>
                </a:solidFill>
                <a:latin typeface="Calibri"/>
                <a:ea typeface="Calibri"/>
                <a:cs typeface="Calibri"/>
                <a:sym typeface="Calibri"/>
              </a:rPr>
              <a:t> in their hate speech detection framework to </a:t>
            </a:r>
            <a:r>
              <a:rPr b="1" lang="en" sz="2700">
                <a:solidFill>
                  <a:schemeClr val="accent4"/>
                </a:solidFill>
                <a:latin typeface="Calibri"/>
                <a:ea typeface="Calibri"/>
                <a:cs typeface="Calibri"/>
                <a:sym typeface="Calibri"/>
              </a:rPr>
              <a:t>minimize racial discrimination</a:t>
            </a:r>
            <a:r>
              <a:rPr b="1" lang="en" sz="2700">
                <a:solidFill>
                  <a:srgbClr val="000000"/>
                </a:solidFill>
                <a:latin typeface="Calibri"/>
                <a:ea typeface="Calibri"/>
                <a:cs typeface="Calibri"/>
                <a:sym typeface="Calibri"/>
              </a:rPr>
              <a:t> against minority users on their platform?”</a:t>
            </a:r>
            <a:endParaRPr sz="22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40"/>
          <p:cNvSpPr txBox="1"/>
          <p:nvPr>
            <p:ph type="ctrTitle"/>
          </p:nvPr>
        </p:nvSpPr>
        <p:spPr>
          <a:xfrm>
            <a:off x="1363132" y="1760219"/>
            <a:ext cx="7479900" cy="1660500"/>
          </a:xfrm>
          <a:prstGeom prst="rect">
            <a:avLst/>
          </a:prstGeom>
        </p:spPr>
        <p:txBody>
          <a:bodyPr anchorCtr="0" anchor="t" bIns="45700" lIns="0" spcFirstLastPara="1" rIns="0" wrap="square" tIns="45700">
            <a:normAutofit/>
          </a:bodyPr>
          <a:lstStyle/>
          <a:p>
            <a:pPr indent="0" lvl="0" marL="0" rtl="0" algn="l">
              <a:spcBef>
                <a:spcPts val="0"/>
              </a:spcBef>
              <a:spcAft>
                <a:spcPts val="0"/>
              </a:spcAft>
              <a:buNone/>
            </a:pPr>
            <a:r>
              <a:rPr lang="en"/>
              <a:t>Research Design</a:t>
            </a:r>
            <a:endParaRPr/>
          </a:p>
        </p:txBody>
      </p:sp>
      <p:sp>
        <p:nvSpPr>
          <p:cNvPr id="243" name="Google Shape;243;p40"/>
          <p:cNvSpPr txBox="1"/>
          <p:nvPr>
            <p:ph idx="1" type="subTitle"/>
          </p:nvPr>
        </p:nvSpPr>
        <p:spPr>
          <a:xfrm>
            <a:off x="1363125" y="3500618"/>
            <a:ext cx="6202200" cy="9435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20062" y="273850"/>
            <a:ext cx="87696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            </a:t>
            </a:r>
            <a:r>
              <a:rPr lang="en"/>
              <a:t>Objective			         Decision Variables</a:t>
            </a:r>
            <a:endParaRPr/>
          </a:p>
        </p:txBody>
      </p:sp>
      <p:sp>
        <p:nvSpPr>
          <p:cNvPr id="249" name="Google Shape;249;p41"/>
          <p:cNvSpPr txBox="1"/>
          <p:nvPr>
            <p:ph idx="1" type="body"/>
          </p:nvPr>
        </p:nvSpPr>
        <p:spPr>
          <a:xfrm>
            <a:off x="320038" y="1231821"/>
            <a:ext cx="4023300" cy="3400800"/>
          </a:xfrm>
          <a:prstGeom prst="rect">
            <a:avLst/>
          </a:prstGeom>
        </p:spPr>
        <p:txBody>
          <a:bodyPr anchorCtr="0" anchor="t" bIns="45700" lIns="0" spcFirstLastPara="1" rIns="0" wrap="square" tIns="45700">
            <a:normAutofit/>
          </a:bodyPr>
          <a:lstStyle/>
          <a:p>
            <a:pPr indent="0" lvl="0" marL="0" rtl="0" algn="ctr">
              <a:lnSpc>
                <a:spcPct val="115000"/>
              </a:lnSpc>
              <a:spcBef>
                <a:spcPts val="900"/>
              </a:spcBef>
              <a:spcAft>
                <a:spcPts val="0"/>
              </a:spcAft>
              <a:buNone/>
            </a:pPr>
            <a:r>
              <a:rPr lang="en" u="sng">
                <a:solidFill>
                  <a:srgbClr val="3F3F3F"/>
                </a:solidFill>
              </a:rPr>
              <a:t>Objective</a:t>
            </a:r>
            <a:endParaRPr u="sng">
              <a:solidFill>
                <a:srgbClr val="3F3F3F"/>
              </a:solidFill>
            </a:endParaRPr>
          </a:p>
          <a:p>
            <a:pPr indent="0" lvl="0" marL="0" rtl="0" algn="ctr">
              <a:lnSpc>
                <a:spcPct val="115000"/>
              </a:lnSpc>
              <a:spcBef>
                <a:spcPts val="900"/>
              </a:spcBef>
              <a:spcAft>
                <a:spcPts val="200"/>
              </a:spcAft>
              <a:buNone/>
            </a:pPr>
            <a:r>
              <a:rPr i="1" lang="en">
                <a:solidFill>
                  <a:srgbClr val="637052"/>
                </a:solidFill>
              </a:rPr>
              <a:t>Minimize the amount of racial discrimination faced by minority users on Twitter </a:t>
            </a:r>
            <a:endParaRPr/>
          </a:p>
        </p:txBody>
      </p:sp>
      <p:sp>
        <p:nvSpPr>
          <p:cNvPr id="250" name="Google Shape;250;p41"/>
          <p:cNvSpPr txBox="1"/>
          <p:nvPr>
            <p:ph idx="2" type="body"/>
          </p:nvPr>
        </p:nvSpPr>
        <p:spPr>
          <a:xfrm>
            <a:off x="4800650" y="1231820"/>
            <a:ext cx="4023300" cy="4359000"/>
          </a:xfrm>
          <a:prstGeom prst="rect">
            <a:avLst/>
          </a:prstGeom>
        </p:spPr>
        <p:txBody>
          <a:bodyPr anchorCtr="0" anchor="t" bIns="45700" lIns="0" spcFirstLastPara="1" rIns="0" wrap="square" tIns="45700">
            <a:normAutofit/>
          </a:bodyPr>
          <a:lstStyle/>
          <a:p>
            <a:pPr indent="0" lvl="0" marL="0" rtl="0" algn="ctr">
              <a:lnSpc>
                <a:spcPct val="115000"/>
              </a:lnSpc>
              <a:spcBef>
                <a:spcPts val="900"/>
              </a:spcBef>
              <a:spcAft>
                <a:spcPts val="0"/>
              </a:spcAft>
              <a:buNone/>
            </a:pPr>
            <a:r>
              <a:rPr lang="en" u="sng">
                <a:solidFill>
                  <a:srgbClr val="3F3F3F"/>
                </a:solidFill>
              </a:rPr>
              <a:t>Decision Variables</a:t>
            </a:r>
            <a:endParaRPr u="sng">
              <a:solidFill>
                <a:srgbClr val="3F3F3F"/>
              </a:solidFill>
            </a:endParaRPr>
          </a:p>
          <a:p>
            <a:pPr indent="-374650" lvl="0" marL="457200" rtl="0" algn="ctr">
              <a:lnSpc>
                <a:spcPct val="115000"/>
              </a:lnSpc>
              <a:spcBef>
                <a:spcPts val="900"/>
              </a:spcBef>
              <a:spcAft>
                <a:spcPts val="0"/>
              </a:spcAft>
              <a:buClr>
                <a:srgbClr val="637052"/>
              </a:buClr>
              <a:buSzPts val="2300"/>
              <a:buFont typeface="Calibri"/>
              <a:buChar char="●"/>
            </a:pPr>
            <a:r>
              <a:rPr i="1" lang="en">
                <a:solidFill>
                  <a:srgbClr val="637052"/>
                </a:solidFill>
              </a:rPr>
              <a:t>Degree of human input (HI)</a:t>
            </a:r>
            <a:endParaRPr i="1">
              <a:solidFill>
                <a:srgbClr val="637052"/>
              </a:solidFill>
            </a:endParaRPr>
          </a:p>
          <a:p>
            <a:pPr indent="-374650" lvl="0" marL="457200" rtl="0" algn="ctr">
              <a:lnSpc>
                <a:spcPct val="115000"/>
              </a:lnSpc>
              <a:spcBef>
                <a:spcPts val="0"/>
              </a:spcBef>
              <a:spcAft>
                <a:spcPts val="0"/>
              </a:spcAft>
              <a:buClr>
                <a:srgbClr val="637052"/>
              </a:buClr>
              <a:buSzPts val="2300"/>
              <a:buFont typeface="Calibri"/>
              <a:buChar char="●"/>
            </a:pPr>
            <a:r>
              <a:rPr i="1" lang="en">
                <a:solidFill>
                  <a:srgbClr val="637052"/>
                </a:solidFill>
              </a:rPr>
              <a:t>Degree of machine-learning (ML) involvement</a:t>
            </a:r>
            <a:endParaRPr u="sng"/>
          </a:p>
        </p:txBody>
      </p:sp>
      <p:sp>
        <p:nvSpPr>
          <p:cNvPr id="251" name="Google Shape;251;p41"/>
          <p:cNvSpPr txBox="1"/>
          <p:nvPr>
            <p:ph idx="12" type="sldNum"/>
          </p:nvPr>
        </p:nvSpPr>
        <p:spPr>
          <a:xfrm>
            <a:off x="6766560" y="4767263"/>
            <a:ext cx="205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idx="4294967295" type="body"/>
          </p:nvPr>
        </p:nvSpPr>
        <p:spPr>
          <a:xfrm>
            <a:off x="1387200" y="526200"/>
            <a:ext cx="6369600" cy="4617300"/>
          </a:xfrm>
          <a:prstGeom prst="rect">
            <a:avLst/>
          </a:prstGeom>
        </p:spPr>
        <p:txBody>
          <a:bodyPr anchorCtr="0" anchor="t" bIns="45700" lIns="0" spcFirstLastPara="1" rIns="0" wrap="square" tIns="45700">
            <a:normAutofit/>
          </a:bodyPr>
          <a:lstStyle/>
          <a:p>
            <a:pPr indent="0" lvl="0" marL="0" rtl="0" algn="l">
              <a:spcBef>
                <a:spcPts val="750"/>
              </a:spcBef>
              <a:spcAft>
                <a:spcPts val="0"/>
              </a:spcAft>
              <a:buNone/>
            </a:pPr>
            <a:r>
              <a:t/>
            </a:r>
            <a:endParaRPr u="sng"/>
          </a:p>
          <a:p>
            <a:pPr indent="0" lvl="0" marL="0" rtl="0" algn="ctr">
              <a:spcBef>
                <a:spcPts val="750"/>
              </a:spcBef>
              <a:spcAft>
                <a:spcPts val="0"/>
              </a:spcAft>
              <a:buNone/>
            </a:pPr>
            <a:r>
              <a:rPr lang="en" sz="2400">
                <a:solidFill>
                  <a:srgbClr val="000000"/>
                </a:solidFill>
              </a:rPr>
              <a:t>find the </a:t>
            </a:r>
            <a:r>
              <a:rPr i="1" lang="en" sz="2400">
                <a:solidFill>
                  <a:srgbClr val="000000"/>
                </a:solidFill>
              </a:rPr>
              <a:t>minimum</a:t>
            </a:r>
            <a:r>
              <a:rPr lang="en" sz="2400">
                <a:solidFill>
                  <a:srgbClr val="000000"/>
                </a:solidFill>
              </a:rPr>
              <a:t> of:</a:t>
            </a:r>
            <a:endParaRPr sz="2400">
              <a:solidFill>
                <a:srgbClr val="000000"/>
              </a:solidFill>
            </a:endParaRPr>
          </a:p>
          <a:p>
            <a:pPr indent="0" lvl="0" marL="0" rtl="0" algn="ctr">
              <a:lnSpc>
                <a:spcPct val="70000"/>
              </a:lnSpc>
              <a:spcBef>
                <a:spcPts val="900"/>
              </a:spcBef>
              <a:spcAft>
                <a:spcPts val="0"/>
              </a:spcAft>
              <a:buNone/>
            </a:pPr>
            <a:r>
              <a:rPr b="1" i="1" lang="en" sz="2400">
                <a:solidFill>
                  <a:srgbClr val="637052"/>
                </a:solidFill>
              </a:rPr>
              <a:t>RD = HI(a) + ML(b)</a:t>
            </a:r>
            <a:endParaRPr b="1" i="1" sz="2400">
              <a:solidFill>
                <a:srgbClr val="637052"/>
              </a:solidFill>
            </a:endParaRPr>
          </a:p>
          <a:p>
            <a:pPr indent="0" lvl="0" marL="0" rtl="0" algn="l">
              <a:lnSpc>
                <a:spcPct val="70000"/>
              </a:lnSpc>
              <a:spcBef>
                <a:spcPts val="900"/>
              </a:spcBef>
              <a:spcAft>
                <a:spcPts val="0"/>
              </a:spcAft>
              <a:buNone/>
            </a:pPr>
            <a:r>
              <a:t/>
            </a:r>
            <a:endParaRPr b="1" i="1" sz="2400">
              <a:solidFill>
                <a:srgbClr val="637052"/>
              </a:solidFill>
            </a:endParaRPr>
          </a:p>
          <a:p>
            <a:pPr indent="0" lvl="0" marL="0" rtl="0" algn="l">
              <a:lnSpc>
                <a:spcPct val="70000"/>
              </a:lnSpc>
              <a:spcBef>
                <a:spcPts val="900"/>
              </a:spcBef>
              <a:spcAft>
                <a:spcPts val="0"/>
              </a:spcAft>
              <a:buNone/>
            </a:pPr>
            <a:r>
              <a:rPr b="1" lang="en" sz="1800"/>
              <a:t>where…</a:t>
            </a:r>
            <a:endParaRPr b="1" sz="1800"/>
          </a:p>
          <a:p>
            <a:pPr indent="-374650" lvl="0" marL="457200" rtl="0" algn="l">
              <a:lnSpc>
                <a:spcPct val="70000"/>
              </a:lnSpc>
              <a:spcBef>
                <a:spcPts val="900"/>
              </a:spcBef>
              <a:spcAft>
                <a:spcPts val="0"/>
              </a:spcAft>
              <a:buSzPts val="2300"/>
              <a:buChar char="●"/>
            </a:pPr>
            <a:r>
              <a:rPr b="1" lang="en" sz="1800"/>
              <a:t>RD = Racial Discrimination</a:t>
            </a:r>
            <a:endParaRPr b="1" sz="1800"/>
          </a:p>
          <a:p>
            <a:pPr indent="-374650" lvl="0" marL="457200" rtl="0" algn="l">
              <a:lnSpc>
                <a:spcPct val="70000"/>
              </a:lnSpc>
              <a:spcBef>
                <a:spcPts val="1000"/>
              </a:spcBef>
              <a:spcAft>
                <a:spcPts val="0"/>
              </a:spcAft>
              <a:buSzPts val="2300"/>
              <a:buChar char="●"/>
            </a:pPr>
            <a:r>
              <a:rPr b="1" lang="en" sz="1800"/>
              <a:t>HI = degree of Human Input</a:t>
            </a:r>
            <a:endParaRPr b="1" sz="1800"/>
          </a:p>
          <a:p>
            <a:pPr indent="-374650" lvl="0" marL="457200" rtl="0" algn="l">
              <a:lnSpc>
                <a:spcPct val="70000"/>
              </a:lnSpc>
              <a:spcBef>
                <a:spcPts val="1000"/>
              </a:spcBef>
              <a:spcAft>
                <a:spcPts val="0"/>
              </a:spcAft>
              <a:buSzPts val="2300"/>
              <a:buChar char="●"/>
            </a:pPr>
            <a:r>
              <a:rPr b="1" lang="en" sz="1800"/>
              <a:t>ML = degree of Machine Learning involvement</a:t>
            </a:r>
            <a:endParaRPr b="1" sz="1800"/>
          </a:p>
          <a:p>
            <a:pPr indent="-374650" lvl="0" marL="457200" rtl="0" algn="l">
              <a:lnSpc>
                <a:spcPct val="70000"/>
              </a:lnSpc>
              <a:spcBef>
                <a:spcPts val="1000"/>
              </a:spcBef>
              <a:spcAft>
                <a:spcPts val="0"/>
              </a:spcAft>
              <a:buSzPts val="2300"/>
              <a:buChar char="●"/>
            </a:pPr>
            <a:r>
              <a:rPr b="1" lang="en" sz="1800"/>
              <a:t>a = unknown constant that represents how much human input contributes to racial discrimination</a:t>
            </a:r>
            <a:endParaRPr b="1" sz="1800"/>
          </a:p>
          <a:p>
            <a:pPr indent="-374650" lvl="0" marL="457200" rtl="0" algn="l">
              <a:lnSpc>
                <a:spcPct val="70000"/>
              </a:lnSpc>
              <a:spcBef>
                <a:spcPts val="1000"/>
              </a:spcBef>
              <a:spcAft>
                <a:spcPts val="1000"/>
              </a:spcAft>
              <a:buSzPts val="2300"/>
              <a:buChar char="●"/>
            </a:pPr>
            <a:r>
              <a:rPr b="1" lang="en" sz="1800"/>
              <a:t>b = unknown constant that represents how much machine learning involvement contributes to racial discrimination</a:t>
            </a:r>
            <a:endParaRPr b="1" sz="1800"/>
          </a:p>
        </p:txBody>
      </p:sp>
      <p:sp>
        <p:nvSpPr>
          <p:cNvPr id="257" name="Google Shape;257;p42"/>
          <p:cNvSpPr txBox="1"/>
          <p:nvPr>
            <p:ph type="title"/>
          </p:nvPr>
        </p:nvSpPr>
        <p:spPr>
          <a:xfrm>
            <a:off x="320040" y="273844"/>
            <a:ext cx="8503800" cy="8235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lang="en"/>
              <a:t>Equation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anford University">
  <a:themeElements>
    <a:clrScheme name="Stanford University">
      <a:dk1>
        <a:srgbClr val="8C1515"/>
      </a:dk1>
      <a:lt1>
        <a:srgbClr val="FFFFFF"/>
      </a:lt1>
      <a:dk2>
        <a:srgbClr val="2E2C28"/>
      </a:dk2>
      <a:lt2>
        <a:srgbClr val="E7E6E6"/>
      </a:lt2>
      <a:accent1>
        <a:srgbClr val="4198B5"/>
      </a:accent1>
      <a:accent2>
        <a:srgbClr val="FEC51D"/>
      </a:accent2>
      <a:accent3>
        <a:srgbClr val="610059"/>
      </a:accent3>
      <a:accent4>
        <a:srgbClr val="279989"/>
      </a:accent4>
      <a:accent5>
        <a:srgbClr val="E98300"/>
      </a:accent5>
      <a:accent6>
        <a:srgbClr val="175E54"/>
      </a:accent6>
      <a:hlink>
        <a:srgbClr val="007C92"/>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